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handoutMasterIdLst>
    <p:handoutMasterId r:id="rId53"/>
  </p:handoutMasterIdLst>
  <p:sldIdLst>
    <p:sldId id="292" r:id="rId2"/>
    <p:sldId id="302" r:id="rId3"/>
    <p:sldId id="345" r:id="rId4"/>
    <p:sldId id="346" r:id="rId5"/>
    <p:sldId id="347" r:id="rId6"/>
    <p:sldId id="348" r:id="rId7"/>
    <p:sldId id="344" r:id="rId8"/>
    <p:sldId id="307" r:id="rId9"/>
    <p:sldId id="308" r:id="rId10"/>
    <p:sldId id="309" r:id="rId11"/>
    <p:sldId id="349" r:id="rId12"/>
    <p:sldId id="310" r:id="rId13"/>
    <p:sldId id="350" r:id="rId14"/>
    <p:sldId id="351" r:id="rId15"/>
    <p:sldId id="352" r:id="rId16"/>
    <p:sldId id="354" r:id="rId17"/>
    <p:sldId id="355" r:id="rId18"/>
    <p:sldId id="356"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3" r:id="rId51"/>
  </p:sldIdLst>
  <p:sldSz cx="12192000" cy="6858000"/>
  <p:notesSz cx="9309100" cy="7053263"/>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545"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D8E054"/>
    <a:srgbClr val="9FDD05"/>
    <a:srgbClr val="E6009F"/>
    <a:srgbClr val="BED62F"/>
    <a:srgbClr val="A7BD25"/>
    <a:srgbClr val="BFD630"/>
    <a:srgbClr val="8F8F8F"/>
    <a:srgbClr val="A6C07D"/>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412" autoAdjust="0"/>
  </p:normalViewPr>
  <p:slideViewPr>
    <p:cSldViewPr snapToGrid="0">
      <p:cViewPr>
        <p:scale>
          <a:sx n="75" d="100"/>
          <a:sy n="75" d="100"/>
        </p:scale>
        <p:origin x="-444" y="102"/>
      </p:cViewPr>
      <p:guideLst>
        <p:guide orient="horz" pos="2160"/>
        <p:guide pos="354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E0F0B-B67D-43C4-A2AB-312A461D70F0}" type="doc">
      <dgm:prSet loTypeId="urn:microsoft.com/office/officeart/2005/8/layout/cycle8" loCatId="cycle" qsTypeId="urn:microsoft.com/office/officeart/2005/8/quickstyle/simple1" qsCatId="simple" csTypeId="urn:microsoft.com/office/officeart/2005/8/colors/colorful5" csCatId="colorful" phldr="1"/>
      <dgm:spPr/>
    </dgm:pt>
    <dgm:pt modelId="{8341F969-048C-4F98-9C7A-F3DBE8E274B0}">
      <dgm:prSet phldrT="[Texto]" custT="1"/>
      <dgm:spPr/>
      <dgm:t>
        <a:bodyPr/>
        <a:lstStyle/>
        <a:p>
          <a:endParaRPr lang="es-CO" sz="1400" dirty="0" smtClean="0"/>
        </a:p>
        <a:p>
          <a:r>
            <a:rPr lang="es-CO" sz="1600" dirty="0" smtClean="0"/>
            <a:t>EQUIDAD</a:t>
          </a:r>
          <a:r>
            <a:rPr lang="es-CO" sz="1400" dirty="0" smtClean="0"/>
            <a:t> </a:t>
          </a:r>
        </a:p>
        <a:p>
          <a:r>
            <a:rPr lang="es-CO" sz="1400" dirty="0" smtClean="0"/>
            <a:t> </a:t>
          </a:r>
          <a:endParaRPr lang="es-CO" sz="1400" dirty="0"/>
        </a:p>
      </dgm:t>
    </dgm:pt>
    <dgm:pt modelId="{8C0E4443-D957-46D4-8A32-39EAAF3A20F0}" type="parTrans" cxnId="{0FD91E53-6DE8-4D2E-93D4-B0DE7F1EC3EA}">
      <dgm:prSet/>
      <dgm:spPr/>
      <dgm:t>
        <a:bodyPr/>
        <a:lstStyle/>
        <a:p>
          <a:endParaRPr lang="es-CO"/>
        </a:p>
      </dgm:t>
    </dgm:pt>
    <dgm:pt modelId="{D44C6821-E96B-4AF4-B0A6-770E9168B715}" type="sibTrans" cxnId="{0FD91E53-6DE8-4D2E-93D4-B0DE7F1EC3EA}">
      <dgm:prSet/>
      <dgm:spPr/>
      <dgm:t>
        <a:bodyPr/>
        <a:lstStyle/>
        <a:p>
          <a:endParaRPr lang="es-CO"/>
        </a:p>
      </dgm:t>
    </dgm:pt>
    <dgm:pt modelId="{76207A6D-927F-4921-9CD5-8B74DD29566A}">
      <dgm:prSet/>
      <dgm:spPr/>
      <dgm:t>
        <a:bodyPr/>
        <a:lstStyle/>
        <a:p>
          <a:r>
            <a:rPr lang="es-CO" dirty="0" smtClean="0"/>
            <a:t>PLURIDIVERSIDAD</a:t>
          </a:r>
          <a:endParaRPr lang="es-CO" dirty="0"/>
        </a:p>
      </dgm:t>
    </dgm:pt>
    <dgm:pt modelId="{E0BFC53A-DD47-4A95-B0AB-E7E1219FB805}" type="parTrans" cxnId="{22C3CAEE-E3B7-4CFF-A5AE-A6DD6EF66D37}">
      <dgm:prSet/>
      <dgm:spPr/>
      <dgm:t>
        <a:bodyPr/>
        <a:lstStyle/>
        <a:p>
          <a:endParaRPr lang="es-CO"/>
        </a:p>
      </dgm:t>
    </dgm:pt>
    <dgm:pt modelId="{E5A58976-2524-428A-B768-9C3A66ED3D9E}" type="sibTrans" cxnId="{22C3CAEE-E3B7-4CFF-A5AE-A6DD6EF66D37}">
      <dgm:prSet/>
      <dgm:spPr/>
      <dgm:t>
        <a:bodyPr/>
        <a:lstStyle/>
        <a:p>
          <a:endParaRPr lang="es-CO"/>
        </a:p>
      </dgm:t>
    </dgm:pt>
    <dgm:pt modelId="{A9600383-E6BA-4555-9DB5-4398F3C5E45C}">
      <dgm:prSet/>
      <dgm:spPr/>
      <dgm:t>
        <a:bodyPr/>
        <a:lstStyle/>
        <a:p>
          <a:r>
            <a:rPr lang="es-CO" dirty="0" smtClean="0"/>
            <a:t>EXCELENCIA ACADEMICA </a:t>
          </a:r>
          <a:endParaRPr lang="es-CO" dirty="0"/>
        </a:p>
      </dgm:t>
    </dgm:pt>
    <dgm:pt modelId="{8930798F-9268-4D01-A63E-729D1F974E8E}" type="parTrans" cxnId="{BAACE3B4-AAE8-41F2-8074-AB50B0E69DC4}">
      <dgm:prSet/>
      <dgm:spPr/>
      <dgm:t>
        <a:bodyPr/>
        <a:lstStyle/>
        <a:p>
          <a:endParaRPr lang="es-CO"/>
        </a:p>
      </dgm:t>
    </dgm:pt>
    <dgm:pt modelId="{AE5FDFD8-EA0C-4F21-9304-7ADCB81040E0}" type="sibTrans" cxnId="{BAACE3B4-AAE8-41F2-8074-AB50B0E69DC4}">
      <dgm:prSet/>
      <dgm:spPr/>
      <dgm:t>
        <a:bodyPr/>
        <a:lstStyle/>
        <a:p>
          <a:endParaRPr lang="es-CO"/>
        </a:p>
      </dgm:t>
    </dgm:pt>
    <dgm:pt modelId="{03640206-ABC4-4A21-BFDC-7602A9A6E84B}">
      <dgm:prSet custT="1"/>
      <dgm:spPr/>
      <dgm:t>
        <a:bodyPr/>
        <a:lstStyle/>
        <a:p>
          <a:r>
            <a:rPr lang="es-CO" sz="1400" dirty="0" smtClean="0"/>
            <a:t>BIOETICA</a:t>
          </a:r>
          <a:endParaRPr lang="es-CO" sz="1400" dirty="0"/>
        </a:p>
      </dgm:t>
    </dgm:pt>
    <dgm:pt modelId="{62F3ACA5-8094-48B3-88ED-7049F4046BEB}" type="parTrans" cxnId="{5EC76728-6C74-42F9-BDEF-5C9E2F9284E0}">
      <dgm:prSet/>
      <dgm:spPr/>
      <dgm:t>
        <a:bodyPr/>
        <a:lstStyle/>
        <a:p>
          <a:endParaRPr lang="es-CO"/>
        </a:p>
      </dgm:t>
    </dgm:pt>
    <dgm:pt modelId="{C2AE1D5C-15D6-4A0A-8902-0CD0EC1BC58C}" type="sibTrans" cxnId="{5EC76728-6C74-42F9-BDEF-5C9E2F9284E0}">
      <dgm:prSet/>
      <dgm:spPr/>
      <dgm:t>
        <a:bodyPr/>
        <a:lstStyle/>
        <a:p>
          <a:endParaRPr lang="es-CO"/>
        </a:p>
      </dgm:t>
    </dgm:pt>
    <dgm:pt modelId="{A89F9D61-C22C-4F1F-B2DC-46E09027E2D8}">
      <dgm:prSet custT="1"/>
      <dgm:spPr/>
      <dgm:t>
        <a:bodyPr/>
        <a:lstStyle/>
        <a:p>
          <a:r>
            <a:rPr lang="es-CO" sz="1400" dirty="0" smtClean="0"/>
            <a:t>RESPONSABILIDAD SOCIAL</a:t>
          </a:r>
          <a:endParaRPr lang="es-CO" sz="1400" dirty="0"/>
        </a:p>
      </dgm:t>
    </dgm:pt>
    <dgm:pt modelId="{73E1EBAB-A3A5-463A-81FB-B0367FCE1C8B}" type="parTrans" cxnId="{8523010A-262F-4098-8391-B66CDCCCF712}">
      <dgm:prSet/>
      <dgm:spPr/>
      <dgm:t>
        <a:bodyPr/>
        <a:lstStyle/>
        <a:p>
          <a:endParaRPr lang="es-CO"/>
        </a:p>
      </dgm:t>
    </dgm:pt>
    <dgm:pt modelId="{91FA0531-FEE9-4F14-9CCC-7388DF161453}" type="sibTrans" cxnId="{8523010A-262F-4098-8391-B66CDCCCF712}">
      <dgm:prSet/>
      <dgm:spPr/>
      <dgm:t>
        <a:bodyPr/>
        <a:lstStyle/>
        <a:p>
          <a:endParaRPr lang="es-CO"/>
        </a:p>
      </dgm:t>
    </dgm:pt>
    <dgm:pt modelId="{43D4D707-5A72-428A-AA23-D8B36F2C4B41}">
      <dgm:prSet/>
      <dgm:spPr/>
      <dgm:t>
        <a:bodyPr/>
        <a:lstStyle/>
        <a:p>
          <a:r>
            <a:rPr lang="es-CO" dirty="0" smtClean="0"/>
            <a:t>BIOETICA</a:t>
          </a:r>
          <a:endParaRPr lang="es-CO" dirty="0"/>
        </a:p>
      </dgm:t>
    </dgm:pt>
    <dgm:pt modelId="{644115C6-F349-4D59-B2D1-64BF32A2FCDE}" type="parTrans" cxnId="{299D5A3B-11DC-49F8-A032-6328555821E1}">
      <dgm:prSet/>
      <dgm:spPr/>
      <dgm:t>
        <a:bodyPr/>
        <a:lstStyle/>
        <a:p>
          <a:endParaRPr lang="es-CO"/>
        </a:p>
      </dgm:t>
    </dgm:pt>
    <dgm:pt modelId="{6D43AE3B-0138-488D-9BDB-2C8060198525}" type="sibTrans" cxnId="{299D5A3B-11DC-49F8-A032-6328555821E1}">
      <dgm:prSet/>
      <dgm:spPr/>
      <dgm:t>
        <a:bodyPr/>
        <a:lstStyle/>
        <a:p>
          <a:endParaRPr lang="es-CO"/>
        </a:p>
      </dgm:t>
    </dgm:pt>
    <dgm:pt modelId="{99E97EF5-0BEF-4F1A-B3DC-FC76EC6F60FC}" type="pres">
      <dgm:prSet presAssocID="{A34E0F0B-B67D-43C4-A2AB-312A461D70F0}" presName="compositeShape" presStyleCnt="0">
        <dgm:presLayoutVars>
          <dgm:chMax val="7"/>
          <dgm:dir/>
          <dgm:resizeHandles val="exact"/>
        </dgm:presLayoutVars>
      </dgm:prSet>
      <dgm:spPr/>
    </dgm:pt>
    <dgm:pt modelId="{5F86A8CC-2BAD-4656-BEED-097CF913CEA9}" type="pres">
      <dgm:prSet presAssocID="{A34E0F0B-B67D-43C4-A2AB-312A461D70F0}" presName="wedge1" presStyleLbl="node1" presStyleIdx="0" presStyleCnt="6"/>
      <dgm:spPr/>
      <dgm:t>
        <a:bodyPr/>
        <a:lstStyle/>
        <a:p>
          <a:endParaRPr lang="es-CO"/>
        </a:p>
      </dgm:t>
    </dgm:pt>
    <dgm:pt modelId="{E5BA13C2-1C13-49EF-90B3-BEE453E5120F}" type="pres">
      <dgm:prSet presAssocID="{A34E0F0B-B67D-43C4-A2AB-312A461D70F0}" presName="dummy1a" presStyleCnt="0"/>
      <dgm:spPr/>
    </dgm:pt>
    <dgm:pt modelId="{05EDDD46-DA70-427D-AB7C-D7B231E05916}" type="pres">
      <dgm:prSet presAssocID="{A34E0F0B-B67D-43C4-A2AB-312A461D70F0}" presName="dummy1b" presStyleCnt="0"/>
      <dgm:spPr/>
    </dgm:pt>
    <dgm:pt modelId="{939C35EA-7A10-4133-8F3F-8292CDC253AD}" type="pres">
      <dgm:prSet presAssocID="{A34E0F0B-B67D-43C4-A2AB-312A461D70F0}" presName="wedge1Tx" presStyleLbl="node1" presStyleIdx="0" presStyleCnt="6">
        <dgm:presLayoutVars>
          <dgm:chMax val="0"/>
          <dgm:chPref val="0"/>
          <dgm:bulletEnabled val="1"/>
        </dgm:presLayoutVars>
      </dgm:prSet>
      <dgm:spPr/>
      <dgm:t>
        <a:bodyPr/>
        <a:lstStyle/>
        <a:p>
          <a:endParaRPr lang="es-CO"/>
        </a:p>
      </dgm:t>
    </dgm:pt>
    <dgm:pt modelId="{18164980-0E2C-455E-A10C-C12368639CA3}" type="pres">
      <dgm:prSet presAssocID="{A34E0F0B-B67D-43C4-A2AB-312A461D70F0}" presName="wedge2" presStyleLbl="node1" presStyleIdx="1" presStyleCnt="6"/>
      <dgm:spPr/>
      <dgm:t>
        <a:bodyPr/>
        <a:lstStyle/>
        <a:p>
          <a:endParaRPr lang="es-CO"/>
        </a:p>
      </dgm:t>
    </dgm:pt>
    <dgm:pt modelId="{7293C0BB-7E77-47A8-8134-C173CA768825}" type="pres">
      <dgm:prSet presAssocID="{A34E0F0B-B67D-43C4-A2AB-312A461D70F0}" presName="dummy2a" presStyleCnt="0"/>
      <dgm:spPr/>
    </dgm:pt>
    <dgm:pt modelId="{51EFCFBD-48B3-44B0-A485-077FE3AD6F09}" type="pres">
      <dgm:prSet presAssocID="{A34E0F0B-B67D-43C4-A2AB-312A461D70F0}" presName="dummy2b" presStyleCnt="0"/>
      <dgm:spPr/>
    </dgm:pt>
    <dgm:pt modelId="{3B4361A4-0828-423A-B3E8-79D3E4139DDC}" type="pres">
      <dgm:prSet presAssocID="{A34E0F0B-B67D-43C4-A2AB-312A461D70F0}" presName="wedge2Tx" presStyleLbl="node1" presStyleIdx="1" presStyleCnt="6">
        <dgm:presLayoutVars>
          <dgm:chMax val="0"/>
          <dgm:chPref val="0"/>
          <dgm:bulletEnabled val="1"/>
        </dgm:presLayoutVars>
      </dgm:prSet>
      <dgm:spPr/>
      <dgm:t>
        <a:bodyPr/>
        <a:lstStyle/>
        <a:p>
          <a:endParaRPr lang="es-CO"/>
        </a:p>
      </dgm:t>
    </dgm:pt>
    <dgm:pt modelId="{39ED6904-EEBA-42AC-906E-7632F791924F}" type="pres">
      <dgm:prSet presAssocID="{A34E0F0B-B67D-43C4-A2AB-312A461D70F0}" presName="wedge3" presStyleLbl="node1" presStyleIdx="2" presStyleCnt="6"/>
      <dgm:spPr/>
      <dgm:t>
        <a:bodyPr/>
        <a:lstStyle/>
        <a:p>
          <a:endParaRPr lang="es-CO"/>
        </a:p>
      </dgm:t>
    </dgm:pt>
    <dgm:pt modelId="{03462B1F-DED5-44F4-A1FB-0ABA51D2179A}" type="pres">
      <dgm:prSet presAssocID="{A34E0F0B-B67D-43C4-A2AB-312A461D70F0}" presName="dummy3a" presStyleCnt="0"/>
      <dgm:spPr/>
    </dgm:pt>
    <dgm:pt modelId="{709FDF9C-8815-43E8-8A0E-687B031D560C}" type="pres">
      <dgm:prSet presAssocID="{A34E0F0B-B67D-43C4-A2AB-312A461D70F0}" presName="dummy3b" presStyleCnt="0"/>
      <dgm:spPr/>
    </dgm:pt>
    <dgm:pt modelId="{A36E7ED7-B1E7-42B4-853A-D776DF8C8B5F}" type="pres">
      <dgm:prSet presAssocID="{A34E0F0B-B67D-43C4-A2AB-312A461D70F0}" presName="wedge3Tx" presStyleLbl="node1" presStyleIdx="2" presStyleCnt="6">
        <dgm:presLayoutVars>
          <dgm:chMax val="0"/>
          <dgm:chPref val="0"/>
          <dgm:bulletEnabled val="1"/>
        </dgm:presLayoutVars>
      </dgm:prSet>
      <dgm:spPr/>
      <dgm:t>
        <a:bodyPr/>
        <a:lstStyle/>
        <a:p>
          <a:endParaRPr lang="es-CO"/>
        </a:p>
      </dgm:t>
    </dgm:pt>
    <dgm:pt modelId="{BE7C254C-4438-4A75-BA37-20A3B6E3172A}" type="pres">
      <dgm:prSet presAssocID="{A34E0F0B-B67D-43C4-A2AB-312A461D70F0}" presName="wedge4" presStyleLbl="node1" presStyleIdx="3" presStyleCnt="6"/>
      <dgm:spPr/>
      <dgm:t>
        <a:bodyPr/>
        <a:lstStyle/>
        <a:p>
          <a:endParaRPr lang="es-CO"/>
        </a:p>
      </dgm:t>
    </dgm:pt>
    <dgm:pt modelId="{DA0E277A-8129-47DF-A2B1-469134D95C9D}" type="pres">
      <dgm:prSet presAssocID="{A34E0F0B-B67D-43C4-A2AB-312A461D70F0}" presName="dummy4a" presStyleCnt="0"/>
      <dgm:spPr/>
    </dgm:pt>
    <dgm:pt modelId="{0433E5A0-E4F3-4D11-AF1B-B4E2C843103E}" type="pres">
      <dgm:prSet presAssocID="{A34E0F0B-B67D-43C4-A2AB-312A461D70F0}" presName="dummy4b" presStyleCnt="0"/>
      <dgm:spPr/>
    </dgm:pt>
    <dgm:pt modelId="{A683998A-20EE-4DEA-869E-BBAF8E7A8EBD}" type="pres">
      <dgm:prSet presAssocID="{A34E0F0B-B67D-43C4-A2AB-312A461D70F0}" presName="wedge4Tx" presStyleLbl="node1" presStyleIdx="3" presStyleCnt="6">
        <dgm:presLayoutVars>
          <dgm:chMax val="0"/>
          <dgm:chPref val="0"/>
          <dgm:bulletEnabled val="1"/>
        </dgm:presLayoutVars>
      </dgm:prSet>
      <dgm:spPr/>
      <dgm:t>
        <a:bodyPr/>
        <a:lstStyle/>
        <a:p>
          <a:endParaRPr lang="es-CO"/>
        </a:p>
      </dgm:t>
    </dgm:pt>
    <dgm:pt modelId="{84C6C97E-98DA-4800-9333-2089D58919E8}" type="pres">
      <dgm:prSet presAssocID="{A34E0F0B-B67D-43C4-A2AB-312A461D70F0}" presName="wedge5" presStyleLbl="node1" presStyleIdx="4" presStyleCnt="6"/>
      <dgm:spPr/>
      <dgm:t>
        <a:bodyPr/>
        <a:lstStyle/>
        <a:p>
          <a:endParaRPr lang="es-CO"/>
        </a:p>
      </dgm:t>
    </dgm:pt>
    <dgm:pt modelId="{B372C816-691F-4857-A70A-0F3993D59F2B}" type="pres">
      <dgm:prSet presAssocID="{A34E0F0B-B67D-43C4-A2AB-312A461D70F0}" presName="dummy5a" presStyleCnt="0"/>
      <dgm:spPr/>
    </dgm:pt>
    <dgm:pt modelId="{303D6842-308B-4908-9410-0DD52EAA1134}" type="pres">
      <dgm:prSet presAssocID="{A34E0F0B-B67D-43C4-A2AB-312A461D70F0}" presName="dummy5b" presStyleCnt="0"/>
      <dgm:spPr/>
    </dgm:pt>
    <dgm:pt modelId="{A2A0B9E1-CD3B-4EB4-A448-727181FDF86E}" type="pres">
      <dgm:prSet presAssocID="{A34E0F0B-B67D-43C4-A2AB-312A461D70F0}" presName="wedge5Tx" presStyleLbl="node1" presStyleIdx="4" presStyleCnt="6">
        <dgm:presLayoutVars>
          <dgm:chMax val="0"/>
          <dgm:chPref val="0"/>
          <dgm:bulletEnabled val="1"/>
        </dgm:presLayoutVars>
      </dgm:prSet>
      <dgm:spPr/>
      <dgm:t>
        <a:bodyPr/>
        <a:lstStyle/>
        <a:p>
          <a:endParaRPr lang="es-CO"/>
        </a:p>
      </dgm:t>
    </dgm:pt>
    <dgm:pt modelId="{5FAC8867-2F8A-4555-B591-BEBB5AB8B528}" type="pres">
      <dgm:prSet presAssocID="{A34E0F0B-B67D-43C4-A2AB-312A461D70F0}" presName="wedge6" presStyleLbl="node1" presStyleIdx="5" presStyleCnt="6"/>
      <dgm:spPr/>
      <dgm:t>
        <a:bodyPr/>
        <a:lstStyle/>
        <a:p>
          <a:endParaRPr lang="es-CO"/>
        </a:p>
      </dgm:t>
    </dgm:pt>
    <dgm:pt modelId="{358ED00F-B226-4AC9-BDDB-E65D8C8AD2A1}" type="pres">
      <dgm:prSet presAssocID="{A34E0F0B-B67D-43C4-A2AB-312A461D70F0}" presName="dummy6a" presStyleCnt="0"/>
      <dgm:spPr/>
    </dgm:pt>
    <dgm:pt modelId="{5A5851C1-357B-468A-ABF7-25D9895AAD52}" type="pres">
      <dgm:prSet presAssocID="{A34E0F0B-B67D-43C4-A2AB-312A461D70F0}" presName="dummy6b" presStyleCnt="0"/>
      <dgm:spPr/>
    </dgm:pt>
    <dgm:pt modelId="{5A956553-3A95-4B6B-B2E8-80C179F244C2}" type="pres">
      <dgm:prSet presAssocID="{A34E0F0B-B67D-43C4-A2AB-312A461D70F0}" presName="wedge6Tx" presStyleLbl="node1" presStyleIdx="5" presStyleCnt="6">
        <dgm:presLayoutVars>
          <dgm:chMax val="0"/>
          <dgm:chPref val="0"/>
          <dgm:bulletEnabled val="1"/>
        </dgm:presLayoutVars>
      </dgm:prSet>
      <dgm:spPr/>
      <dgm:t>
        <a:bodyPr/>
        <a:lstStyle/>
        <a:p>
          <a:endParaRPr lang="es-CO"/>
        </a:p>
      </dgm:t>
    </dgm:pt>
    <dgm:pt modelId="{39117D83-70F1-46BD-922B-FDEDFB230DBB}" type="pres">
      <dgm:prSet presAssocID="{C2AE1D5C-15D6-4A0A-8902-0CD0EC1BC58C}" presName="arrowWedge1" presStyleLbl="fgSibTrans2D1" presStyleIdx="0" presStyleCnt="6"/>
      <dgm:spPr/>
    </dgm:pt>
    <dgm:pt modelId="{49240B8C-D0ED-4840-8B17-7DC7E651FDF1}" type="pres">
      <dgm:prSet presAssocID="{91FA0531-FEE9-4F14-9CCC-7388DF161453}" presName="arrowWedge2" presStyleLbl="fgSibTrans2D1" presStyleIdx="1" presStyleCnt="6"/>
      <dgm:spPr/>
    </dgm:pt>
    <dgm:pt modelId="{6D22D5A0-2982-42C9-AB17-591FF7F8F4FE}" type="pres">
      <dgm:prSet presAssocID="{6D43AE3B-0138-488D-9BDB-2C8060198525}" presName="arrowWedge3" presStyleLbl="fgSibTrans2D1" presStyleIdx="2" presStyleCnt="6"/>
      <dgm:spPr/>
    </dgm:pt>
    <dgm:pt modelId="{ACBA01E9-76D3-4B44-A324-3C63CC5F2C4B}" type="pres">
      <dgm:prSet presAssocID="{AE5FDFD8-EA0C-4F21-9304-7ADCB81040E0}" presName="arrowWedge4" presStyleLbl="fgSibTrans2D1" presStyleIdx="3" presStyleCnt="6"/>
      <dgm:spPr/>
    </dgm:pt>
    <dgm:pt modelId="{56C6C931-89BE-4E6D-AA20-80163D52DBE7}" type="pres">
      <dgm:prSet presAssocID="{E5A58976-2524-428A-B768-9C3A66ED3D9E}" presName="arrowWedge5" presStyleLbl="fgSibTrans2D1" presStyleIdx="4" presStyleCnt="6"/>
      <dgm:spPr/>
    </dgm:pt>
    <dgm:pt modelId="{913F23A9-E6C2-4D36-8E97-7A629AF7143C}" type="pres">
      <dgm:prSet presAssocID="{D44C6821-E96B-4AF4-B0A6-770E9168B715}" presName="arrowWedge6" presStyleLbl="fgSibTrans2D1" presStyleIdx="5" presStyleCnt="6"/>
      <dgm:spPr/>
    </dgm:pt>
  </dgm:ptLst>
  <dgm:cxnLst>
    <dgm:cxn modelId="{7F7C991C-D2F9-4E40-BB38-3145946BF635}" type="presOf" srcId="{A9600383-E6BA-4555-9DB5-4398F3C5E45C}" destId="{A683998A-20EE-4DEA-869E-BBAF8E7A8EBD}" srcOrd="1" destOrd="0" presId="urn:microsoft.com/office/officeart/2005/8/layout/cycle8"/>
    <dgm:cxn modelId="{CDA27F3B-E9D6-4F1C-9B45-D69B6E681C18}" type="presOf" srcId="{A34E0F0B-B67D-43C4-A2AB-312A461D70F0}" destId="{99E97EF5-0BEF-4F1A-B3DC-FC76EC6F60FC}" srcOrd="0" destOrd="0" presId="urn:microsoft.com/office/officeart/2005/8/layout/cycle8"/>
    <dgm:cxn modelId="{DF8ED1EB-2747-422E-B70B-C6B9B838A507}" type="presOf" srcId="{A89F9D61-C22C-4F1F-B2DC-46E09027E2D8}" destId="{18164980-0E2C-455E-A10C-C12368639CA3}" srcOrd="0" destOrd="0" presId="urn:microsoft.com/office/officeart/2005/8/layout/cycle8"/>
    <dgm:cxn modelId="{5EC76728-6C74-42F9-BDEF-5C9E2F9284E0}" srcId="{A34E0F0B-B67D-43C4-A2AB-312A461D70F0}" destId="{03640206-ABC4-4A21-BFDC-7602A9A6E84B}" srcOrd="0" destOrd="0" parTransId="{62F3ACA5-8094-48B3-88ED-7049F4046BEB}" sibTransId="{C2AE1D5C-15D6-4A0A-8902-0CD0EC1BC58C}"/>
    <dgm:cxn modelId="{75F92FBB-4B81-4B64-9E22-69CB5AAEF2AB}" type="presOf" srcId="{43D4D707-5A72-428A-AA23-D8B36F2C4B41}" destId="{39ED6904-EEBA-42AC-906E-7632F791924F}" srcOrd="0" destOrd="0" presId="urn:microsoft.com/office/officeart/2005/8/layout/cycle8"/>
    <dgm:cxn modelId="{BAACE3B4-AAE8-41F2-8074-AB50B0E69DC4}" srcId="{A34E0F0B-B67D-43C4-A2AB-312A461D70F0}" destId="{A9600383-E6BA-4555-9DB5-4398F3C5E45C}" srcOrd="3" destOrd="0" parTransId="{8930798F-9268-4D01-A63E-729D1F974E8E}" sibTransId="{AE5FDFD8-EA0C-4F21-9304-7ADCB81040E0}"/>
    <dgm:cxn modelId="{F7E667F6-3292-41BE-B958-CEF505823121}" type="presOf" srcId="{8341F969-048C-4F98-9C7A-F3DBE8E274B0}" destId="{5A956553-3A95-4B6B-B2E8-80C179F244C2}" srcOrd="1" destOrd="0" presId="urn:microsoft.com/office/officeart/2005/8/layout/cycle8"/>
    <dgm:cxn modelId="{299D5A3B-11DC-49F8-A032-6328555821E1}" srcId="{A34E0F0B-B67D-43C4-A2AB-312A461D70F0}" destId="{43D4D707-5A72-428A-AA23-D8B36F2C4B41}" srcOrd="2" destOrd="0" parTransId="{644115C6-F349-4D59-B2D1-64BF32A2FCDE}" sibTransId="{6D43AE3B-0138-488D-9BDB-2C8060198525}"/>
    <dgm:cxn modelId="{4B00312B-78F8-4B34-83FD-C196F6443EA8}" type="presOf" srcId="{76207A6D-927F-4921-9CD5-8B74DD29566A}" destId="{84C6C97E-98DA-4800-9333-2089D58919E8}" srcOrd="0" destOrd="0" presId="urn:microsoft.com/office/officeart/2005/8/layout/cycle8"/>
    <dgm:cxn modelId="{A300BBE7-C340-4652-B58D-EAA04BF479F0}" type="presOf" srcId="{A9600383-E6BA-4555-9DB5-4398F3C5E45C}" destId="{BE7C254C-4438-4A75-BA37-20A3B6E3172A}" srcOrd="0" destOrd="0" presId="urn:microsoft.com/office/officeart/2005/8/layout/cycle8"/>
    <dgm:cxn modelId="{22C3CAEE-E3B7-4CFF-A5AE-A6DD6EF66D37}" srcId="{A34E0F0B-B67D-43C4-A2AB-312A461D70F0}" destId="{76207A6D-927F-4921-9CD5-8B74DD29566A}" srcOrd="4" destOrd="0" parTransId="{E0BFC53A-DD47-4A95-B0AB-E7E1219FB805}" sibTransId="{E5A58976-2524-428A-B768-9C3A66ED3D9E}"/>
    <dgm:cxn modelId="{A3361338-E429-40FF-95DB-9B918E7F42FA}" type="presOf" srcId="{03640206-ABC4-4A21-BFDC-7602A9A6E84B}" destId="{939C35EA-7A10-4133-8F3F-8292CDC253AD}" srcOrd="1" destOrd="0" presId="urn:microsoft.com/office/officeart/2005/8/layout/cycle8"/>
    <dgm:cxn modelId="{2392EB76-0CBB-43DA-8946-E7CB2AB3813B}" type="presOf" srcId="{43D4D707-5A72-428A-AA23-D8B36F2C4B41}" destId="{A36E7ED7-B1E7-42B4-853A-D776DF8C8B5F}" srcOrd="1" destOrd="0" presId="urn:microsoft.com/office/officeart/2005/8/layout/cycle8"/>
    <dgm:cxn modelId="{0FD91E53-6DE8-4D2E-93D4-B0DE7F1EC3EA}" srcId="{A34E0F0B-B67D-43C4-A2AB-312A461D70F0}" destId="{8341F969-048C-4F98-9C7A-F3DBE8E274B0}" srcOrd="5" destOrd="0" parTransId="{8C0E4443-D957-46D4-8A32-39EAAF3A20F0}" sibTransId="{D44C6821-E96B-4AF4-B0A6-770E9168B715}"/>
    <dgm:cxn modelId="{719A4557-B425-471D-ABAA-800C2BE92045}" type="presOf" srcId="{76207A6D-927F-4921-9CD5-8B74DD29566A}" destId="{A2A0B9E1-CD3B-4EB4-A448-727181FDF86E}" srcOrd="1" destOrd="0" presId="urn:microsoft.com/office/officeart/2005/8/layout/cycle8"/>
    <dgm:cxn modelId="{8523010A-262F-4098-8391-B66CDCCCF712}" srcId="{A34E0F0B-B67D-43C4-A2AB-312A461D70F0}" destId="{A89F9D61-C22C-4F1F-B2DC-46E09027E2D8}" srcOrd="1" destOrd="0" parTransId="{73E1EBAB-A3A5-463A-81FB-B0367FCE1C8B}" sibTransId="{91FA0531-FEE9-4F14-9CCC-7388DF161453}"/>
    <dgm:cxn modelId="{02F770D5-90CD-483B-8174-0090B32030DD}" type="presOf" srcId="{A89F9D61-C22C-4F1F-B2DC-46E09027E2D8}" destId="{3B4361A4-0828-423A-B3E8-79D3E4139DDC}" srcOrd="1" destOrd="0" presId="urn:microsoft.com/office/officeart/2005/8/layout/cycle8"/>
    <dgm:cxn modelId="{602BE856-ED44-45EA-B2C7-69D073F2E449}" type="presOf" srcId="{03640206-ABC4-4A21-BFDC-7602A9A6E84B}" destId="{5F86A8CC-2BAD-4656-BEED-097CF913CEA9}" srcOrd="0" destOrd="0" presId="urn:microsoft.com/office/officeart/2005/8/layout/cycle8"/>
    <dgm:cxn modelId="{C9F7ED39-7D25-448D-B740-D2D0679BB656}" type="presOf" srcId="{8341F969-048C-4F98-9C7A-F3DBE8E274B0}" destId="{5FAC8867-2F8A-4555-B591-BEBB5AB8B528}" srcOrd="0" destOrd="0" presId="urn:microsoft.com/office/officeart/2005/8/layout/cycle8"/>
    <dgm:cxn modelId="{CE274D35-EC8F-45F7-8DA2-A239FAD1A3FE}" type="presParOf" srcId="{99E97EF5-0BEF-4F1A-B3DC-FC76EC6F60FC}" destId="{5F86A8CC-2BAD-4656-BEED-097CF913CEA9}" srcOrd="0" destOrd="0" presId="urn:microsoft.com/office/officeart/2005/8/layout/cycle8"/>
    <dgm:cxn modelId="{FF75429E-4625-416E-B193-A813B294219A}" type="presParOf" srcId="{99E97EF5-0BEF-4F1A-B3DC-FC76EC6F60FC}" destId="{E5BA13C2-1C13-49EF-90B3-BEE453E5120F}" srcOrd="1" destOrd="0" presId="urn:microsoft.com/office/officeart/2005/8/layout/cycle8"/>
    <dgm:cxn modelId="{A0A5EB30-6112-447C-8E36-832DD947A9D5}" type="presParOf" srcId="{99E97EF5-0BEF-4F1A-B3DC-FC76EC6F60FC}" destId="{05EDDD46-DA70-427D-AB7C-D7B231E05916}" srcOrd="2" destOrd="0" presId="urn:microsoft.com/office/officeart/2005/8/layout/cycle8"/>
    <dgm:cxn modelId="{342D6A26-2DDE-4663-8C89-1C9496361375}" type="presParOf" srcId="{99E97EF5-0BEF-4F1A-B3DC-FC76EC6F60FC}" destId="{939C35EA-7A10-4133-8F3F-8292CDC253AD}" srcOrd="3" destOrd="0" presId="urn:microsoft.com/office/officeart/2005/8/layout/cycle8"/>
    <dgm:cxn modelId="{A936ED08-4407-404D-AB68-B96722198583}" type="presParOf" srcId="{99E97EF5-0BEF-4F1A-B3DC-FC76EC6F60FC}" destId="{18164980-0E2C-455E-A10C-C12368639CA3}" srcOrd="4" destOrd="0" presId="urn:microsoft.com/office/officeart/2005/8/layout/cycle8"/>
    <dgm:cxn modelId="{91049D0D-8078-4929-9530-95B57C6A1BA8}" type="presParOf" srcId="{99E97EF5-0BEF-4F1A-B3DC-FC76EC6F60FC}" destId="{7293C0BB-7E77-47A8-8134-C173CA768825}" srcOrd="5" destOrd="0" presId="urn:microsoft.com/office/officeart/2005/8/layout/cycle8"/>
    <dgm:cxn modelId="{167699A7-D408-4AB7-89C0-00B1BF12EE2F}" type="presParOf" srcId="{99E97EF5-0BEF-4F1A-B3DC-FC76EC6F60FC}" destId="{51EFCFBD-48B3-44B0-A485-077FE3AD6F09}" srcOrd="6" destOrd="0" presId="urn:microsoft.com/office/officeart/2005/8/layout/cycle8"/>
    <dgm:cxn modelId="{23F2E975-CEA3-49E6-8C39-0432C4869F2A}" type="presParOf" srcId="{99E97EF5-0BEF-4F1A-B3DC-FC76EC6F60FC}" destId="{3B4361A4-0828-423A-B3E8-79D3E4139DDC}" srcOrd="7" destOrd="0" presId="urn:microsoft.com/office/officeart/2005/8/layout/cycle8"/>
    <dgm:cxn modelId="{CD5166C4-18E9-4E32-AAAD-AA54CF9DB2FB}" type="presParOf" srcId="{99E97EF5-0BEF-4F1A-B3DC-FC76EC6F60FC}" destId="{39ED6904-EEBA-42AC-906E-7632F791924F}" srcOrd="8" destOrd="0" presId="urn:microsoft.com/office/officeart/2005/8/layout/cycle8"/>
    <dgm:cxn modelId="{45E4D725-E6CE-4FAB-8D13-F4C43640FE06}" type="presParOf" srcId="{99E97EF5-0BEF-4F1A-B3DC-FC76EC6F60FC}" destId="{03462B1F-DED5-44F4-A1FB-0ABA51D2179A}" srcOrd="9" destOrd="0" presId="urn:microsoft.com/office/officeart/2005/8/layout/cycle8"/>
    <dgm:cxn modelId="{585F0C20-8FC1-4798-812F-7A9CF8661B0C}" type="presParOf" srcId="{99E97EF5-0BEF-4F1A-B3DC-FC76EC6F60FC}" destId="{709FDF9C-8815-43E8-8A0E-687B031D560C}" srcOrd="10" destOrd="0" presId="urn:microsoft.com/office/officeart/2005/8/layout/cycle8"/>
    <dgm:cxn modelId="{8FACDDCA-1BC2-4059-B1B4-0E46662F7135}" type="presParOf" srcId="{99E97EF5-0BEF-4F1A-B3DC-FC76EC6F60FC}" destId="{A36E7ED7-B1E7-42B4-853A-D776DF8C8B5F}" srcOrd="11" destOrd="0" presId="urn:microsoft.com/office/officeart/2005/8/layout/cycle8"/>
    <dgm:cxn modelId="{C7643FF2-A097-443B-814F-D526A069C595}" type="presParOf" srcId="{99E97EF5-0BEF-4F1A-B3DC-FC76EC6F60FC}" destId="{BE7C254C-4438-4A75-BA37-20A3B6E3172A}" srcOrd="12" destOrd="0" presId="urn:microsoft.com/office/officeart/2005/8/layout/cycle8"/>
    <dgm:cxn modelId="{8336E90E-61A0-47A0-B152-A1E1DF3EBD59}" type="presParOf" srcId="{99E97EF5-0BEF-4F1A-B3DC-FC76EC6F60FC}" destId="{DA0E277A-8129-47DF-A2B1-469134D95C9D}" srcOrd="13" destOrd="0" presId="urn:microsoft.com/office/officeart/2005/8/layout/cycle8"/>
    <dgm:cxn modelId="{5BBE0082-D836-4960-B36D-D782CDBC591A}" type="presParOf" srcId="{99E97EF5-0BEF-4F1A-B3DC-FC76EC6F60FC}" destId="{0433E5A0-E4F3-4D11-AF1B-B4E2C843103E}" srcOrd="14" destOrd="0" presId="urn:microsoft.com/office/officeart/2005/8/layout/cycle8"/>
    <dgm:cxn modelId="{7F825EC5-307C-4E78-BA4E-99AE2E9AD0F0}" type="presParOf" srcId="{99E97EF5-0BEF-4F1A-B3DC-FC76EC6F60FC}" destId="{A683998A-20EE-4DEA-869E-BBAF8E7A8EBD}" srcOrd="15" destOrd="0" presId="urn:microsoft.com/office/officeart/2005/8/layout/cycle8"/>
    <dgm:cxn modelId="{AF9EB33E-273D-441F-8B83-0C9C681C113D}" type="presParOf" srcId="{99E97EF5-0BEF-4F1A-B3DC-FC76EC6F60FC}" destId="{84C6C97E-98DA-4800-9333-2089D58919E8}" srcOrd="16" destOrd="0" presId="urn:microsoft.com/office/officeart/2005/8/layout/cycle8"/>
    <dgm:cxn modelId="{B4718A00-1B89-4C1D-88B8-FB2B8291CF3B}" type="presParOf" srcId="{99E97EF5-0BEF-4F1A-B3DC-FC76EC6F60FC}" destId="{B372C816-691F-4857-A70A-0F3993D59F2B}" srcOrd="17" destOrd="0" presId="urn:microsoft.com/office/officeart/2005/8/layout/cycle8"/>
    <dgm:cxn modelId="{714258B5-FDAB-4260-8BD0-A781E6BDD99B}" type="presParOf" srcId="{99E97EF5-0BEF-4F1A-B3DC-FC76EC6F60FC}" destId="{303D6842-308B-4908-9410-0DD52EAA1134}" srcOrd="18" destOrd="0" presId="urn:microsoft.com/office/officeart/2005/8/layout/cycle8"/>
    <dgm:cxn modelId="{1C2A11C1-400E-4B7F-A609-D08D6B86EE60}" type="presParOf" srcId="{99E97EF5-0BEF-4F1A-B3DC-FC76EC6F60FC}" destId="{A2A0B9E1-CD3B-4EB4-A448-727181FDF86E}" srcOrd="19" destOrd="0" presId="urn:microsoft.com/office/officeart/2005/8/layout/cycle8"/>
    <dgm:cxn modelId="{17BB26B1-397E-428B-BCEA-2BFCDC25DF65}" type="presParOf" srcId="{99E97EF5-0BEF-4F1A-B3DC-FC76EC6F60FC}" destId="{5FAC8867-2F8A-4555-B591-BEBB5AB8B528}" srcOrd="20" destOrd="0" presId="urn:microsoft.com/office/officeart/2005/8/layout/cycle8"/>
    <dgm:cxn modelId="{95C8EBE7-02BE-4E97-BDF6-E6A38A711B4E}" type="presParOf" srcId="{99E97EF5-0BEF-4F1A-B3DC-FC76EC6F60FC}" destId="{358ED00F-B226-4AC9-BDDB-E65D8C8AD2A1}" srcOrd="21" destOrd="0" presId="urn:microsoft.com/office/officeart/2005/8/layout/cycle8"/>
    <dgm:cxn modelId="{DD6BD37A-75B1-49F4-8E3F-86DFFD50AE04}" type="presParOf" srcId="{99E97EF5-0BEF-4F1A-B3DC-FC76EC6F60FC}" destId="{5A5851C1-357B-468A-ABF7-25D9895AAD52}" srcOrd="22" destOrd="0" presId="urn:microsoft.com/office/officeart/2005/8/layout/cycle8"/>
    <dgm:cxn modelId="{59E483EE-C860-482D-A3A3-E0996D39F8A7}" type="presParOf" srcId="{99E97EF5-0BEF-4F1A-B3DC-FC76EC6F60FC}" destId="{5A956553-3A95-4B6B-B2E8-80C179F244C2}" srcOrd="23" destOrd="0" presId="urn:microsoft.com/office/officeart/2005/8/layout/cycle8"/>
    <dgm:cxn modelId="{E932FE82-D91A-42C8-AB7A-4A166FE4A70F}" type="presParOf" srcId="{99E97EF5-0BEF-4F1A-B3DC-FC76EC6F60FC}" destId="{39117D83-70F1-46BD-922B-FDEDFB230DBB}" srcOrd="24" destOrd="0" presId="urn:microsoft.com/office/officeart/2005/8/layout/cycle8"/>
    <dgm:cxn modelId="{1DFEAF70-0375-46A3-B984-A5EF0D80ED0E}" type="presParOf" srcId="{99E97EF5-0BEF-4F1A-B3DC-FC76EC6F60FC}" destId="{49240B8C-D0ED-4840-8B17-7DC7E651FDF1}" srcOrd="25" destOrd="0" presId="urn:microsoft.com/office/officeart/2005/8/layout/cycle8"/>
    <dgm:cxn modelId="{F65DF68A-AA67-4300-9463-A8FB9ED3DAE8}" type="presParOf" srcId="{99E97EF5-0BEF-4F1A-B3DC-FC76EC6F60FC}" destId="{6D22D5A0-2982-42C9-AB17-591FF7F8F4FE}" srcOrd="26" destOrd="0" presId="urn:microsoft.com/office/officeart/2005/8/layout/cycle8"/>
    <dgm:cxn modelId="{1D55808D-EDA5-4BB1-BA26-E8E4D4FFE93C}" type="presParOf" srcId="{99E97EF5-0BEF-4F1A-B3DC-FC76EC6F60FC}" destId="{ACBA01E9-76D3-4B44-A324-3C63CC5F2C4B}" srcOrd="27" destOrd="0" presId="urn:microsoft.com/office/officeart/2005/8/layout/cycle8"/>
    <dgm:cxn modelId="{E00AE0CB-6327-4671-995D-CB4BF877AFC4}" type="presParOf" srcId="{99E97EF5-0BEF-4F1A-B3DC-FC76EC6F60FC}" destId="{56C6C931-89BE-4E6D-AA20-80163D52DBE7}" srcOrd="28" destOrd="0" presId="urn:microsoft.com/office/officeart/2005/8/layout/cycle8"/>
    <dgm:cxn modelId="{E59CC0EB-D5AB-4BA8-AB34-D75F3D373DFB}" type="presParOf" srcId="{99E97EF5-0BEF-4F1A-B3DC-FC76EC6F60FC}" destId="{913F23A9-E6C2-4D36-8E97-7A629AF7143C}" srcOrd="2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E080F7-A3D7-480B-9D59-47B265E76ADC}"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s-CO"/>
        </a:p>
      </dgm:t>
    </dgm:pt>
    <dgm:pt modelId="{8D8E9B72-74B3-4743-B3A6-B5276E3149BD}">
      <dgm:prSet phldrT="[Texto]"/>
      <dgm:spPr/>
      <dgm:t>
        <a:bodyPr/>
        <a:lstStyle/>
        <a:p>
          <a:r>
            <a:rPr lang="es-CO" dirty="0" smtClean="0"/>
            <a:t>HONESTIDAD </a:t>
          </a:r>
          <a:endParaRPr lang="es-CO" dirty="0"/>
        </a:p>
      </dgm:t>
    </dgm:pt>
    <dgm:pt modelId="{EF071EA0-7D25-4EA3-B1D3-2212E5198047}" type="parTrans" cxnId="{1D13E3F3-0D27-4432-813A-0233D8ADBB83}">
      <dgm:prSet/>
      <dgm:spPr/>
      <dgm:t>
        <a:bodyPr/>
        <a:lstStyle/>
        <a:p>
          <a:endParaRPr lang="es-CO"/>
        </a:p>
      </dgm:t>
    </dgm:pt>
    <dgm:pt modelId="{5DD0FB5D-D0F9-49C4-95E7-467426D4FC45}" type="sibTrans" cxnId="{1D13E3F3-0D27-4432-813A-0233D8ADBB83}">
      <dgm:prSet/>
      <dgm:spPr/>
      <dgm:t>
        <a:bodyPr/>
        <a:lstStyle/>
        <a:p>
          <a:endParaRPr lang="es-CO"/>
        </a:p>
      </dgm:t>
    </dgm:pt>
    <dgm:pt modelId="{3EE74D09-4CDC-4B02-8129-12D54D152196}">
      <dgm:prSet phldrT="[Texto]"/>
      <dgm:spPr/>
      <dgm:t>
        <a:bodyPr/>
        <a:lstStyle/>
        <a:p>
          <a:r>
            <a:rPr lang="es-CO" dirty="0" smtClean="0"/>
            <a:t>LEALTAD </a:t>
          </a:r>
          <a:endParaRPr lang="es-CO" dirty="0"/>
        </a:p>
      </dgm:t>
    </dgm:pt>
    <dgm:pt modelId="{1EA3CB66-9B2A-4D7A-963C-EE7420C2F067}" type="parTrans" cxnId="{C7715D33-5FE2-41B1-9DDA-8DF4555353AA}">
      <dgm:prSet/>
      <dgm:spPr/>
      <dgm:t>
        <a:bodyPr/>
        <a:lstStyle/>
        <a:p>
          <a:endParaRPr lang="es-CO"/>
        </a:p>
      </dgm:t>
    </dgm:pt>
    <dgm:pt modelId="{02753AD5-7E7F-449C-BAC1-7B463C098A87}" type="sibTrans" cxnId="{C7715D33-5FE2-41B1-9DDA-8DF4555353AA}">
      <dgm:prSet/>
      <dgm:spPr/>
      <dgm:t>
        <a:bodyPr/>
        <a:lstStyle/>
        <a:p>
          <a:endParaRPr lang="es-CO"/>
        </a:p>
      </dgm:t>
    </dgm:pt>
    <dgm:pt modelId="{34E2579C-DE12-4FE0-8B3A-9CB7175693C7}">
      <dgm:prSet phldrT="[Texto]"/>
      <dgm:spPr/>
      <dgm:t>
        <a:bodyPr/>
        <a:lstStyle/>
        <a:p>
          <a:r>
            <a:rPr lang="es-CO" dirty="0" smtClean="0"/>
            <a:t>RESPETO</a:t>
          </a:r>
          <a:endParaRPr lang="es-CO" dirty="0"/>
        </a:p>
      </dgm:t>
    </dgm:pt>
    <dgm:pt modelId="{CCADCB9D-7DC6-4C6E-A8D5-BC88A578ECC8}" type="parTrans" cxnId="{50822E75-DA41-48AA-9C61-CEB371478962}">
      <dgm:prSet/>
      <dgm:spPr/>
      <dgm:t>
        <a:bodyPr/>
        <a:lstStyle/>
        <a:p>
          <a:endParaRPr lang="es-CO"/>
        </a:p>
      </dgm:t>
    </dgm:pt>
    <dgm:pt modelId="{58AB4AD1-A384-484A-958F-5AD605363D3E}" type="sibTrans" cxnId="{50822E75-DA41-48AA-9C61-CEB371478962}">
      <dgm:prSet/>
      <dgm:spPr/>
      <dgm:t>
        <a:bodyPr/>
        <a:lstStyle/>
        <a:p>
          <a:endParaRPr lang="es-CO"/>
        </a:p>
      </dgm:t>
    </dgm:pt>
    <dgm:pt modelId="{3AD92CE1-1C93-476E-A87E-2F77B501177C}">
      <dgm:prSet phldrT="[Texto]"/>
      <dgm:spPr/>
      <dgm:t>
        <a:bodyPr/>
        <a:lstStyle/>
        <a:p>
          <a:r>
            <a:rPr lang="es-CO" dirty="0" smtClean="0"/>
            <a:t>SOLIDARIDAD </a:t>
          </a:r>
          <a:endParaRPr lang="es-CO" dirty="0"/>
        </a:p>
      </dgm:t>
    </dgm:pt>
    <dgm:pt modelId="{749E1987-DE55-4249-9058-B4698D2F892B}" type="parTrans" cxnId="{63298389-FD08-4071-AC8C-62664C605D45}">
      <dgm:prSet/>
      <dgm:spPr/>
      <dgm:t>
        <a:bodyPr/>
        <a:lstStyle/>
        <a:p>
          <a:endParaRPr lang="es-CO"/>
        </a:p>
      </dgm:t>
    </dgm:pt>
    <dgm:pt modelId="{54CB96A2-C477-4254-85CB-1494ADBDF2F5}" type="sibTrans" cxnId="{63298389-FD08-4071-AC8C-62664C605D45}">
      <dgm:prSet/>
      <dgm:spPr/>
      <dgm:t>
        <a:bodyPr/>
        <a:lstStyle/>
        <a:p>
          <a:endParaRPr lang="es-CO"/>
        </a:p>
      </dgm:t>
    </dgm:pt>
    <dgm:pt modelId="{65DD3B80-4AB3-49A7-8CF0-3DF63D2E1BCE}">
      <dgm:prSet phldrT="[Texto]"/>
      <dgm:spPr/>
      <dgm:t>
        <a:bodyPr/>
        <a:lstStyle/>
        <a:p>
          <a:r>
            <a:rPr lang="es-CO" dirty="0" smtClean="0"/>
            <a:t>JUSTICIA  </a:t>
          </a:r>
          <a:endParaRPr lang="es-CO" dirty="0"/>
        </a:p>
      </dgm:t>
    </dgm:pt>
    <dgm:pt modelId="{0ACBF2EA-A418-4B8E-A6AA-F8C831D15B48}" type="parTrans" cxnId="{65B7C5E7-DB04-4047-925A-C5DC012F8A59}">
      <dgm:prSet/>
      <dgm:spPr/>
      <dgm:t>
        <a:bodyPr/>
        <a:lstStyle/>
        <a:p>
          <a:endParaRPr lang="es-CO"/>
        </a:p>
      </dgm:t>
    </dgm:pt>
    <dgm:pt modelId="{827E4BD4-C90D-492C-BB7F-F074EDB19B06}" type="sibTrans" cxnId="{65B7C5E7-DB04-4047-925A-C5DC012F8A59}">
      <dgm:prSet/>
      <dgm:spPr/>
      <dgm:t>
        <a:bodyPr/>
        <a:lstStyle/>
        <a:p>
          <a:endParaRPr lang="es-CO"/>
        </a:p>
      </dgm:t>
    </dgm:pt>
    <dgm:pt modelId="{C5C46FAD-3DB3-4C22-976C-8CD3503FABB8}">
      <dgm:prSet phldrT="[Texto]"/>
      <dgm:spPr/>
      <dgm:t>
        <a:bodyPr/>
        <a:lstStyle/>
        <a:p>
          <a:r>
            <a:rPr lang="es-CO" dirty="0" smtClean="0"/>
            <a:t>PERTENENCIA </a:t>
          </a:r>
          <a:endParaRPr lang="es-CO" dirty="0"/>
        </a:p>
      </dgm:t>
    </dgm:pt>
    <dgm:pt modelId="{5327FE3E-2A17-42D0-8EB4-2F130F2AFFC8}" type="parTrans" cxnId="{B2EC0B2E-7737-421E-B17F-DC2A595E6391}">
      <dgm:prSet/>
      <dgm:spPr/>
      <dgm:t>
        <a:bodyPr/>
        <a:lstStyle/>
        <a:p>
          <a:endParaRPr lang="es-CO"/>
        </a:p>
      </dgm:t>
    </dgm:pt>
    <dgm:pt modelId="{D3C3C916-51AE-4E92-989C-88C14F91513A}" type="sibTrans" cxnId="{B2EC0B2E-7737-421E-B17F-DC2A595E6391}">
      <dgm:prSet/>
      <dgm:spPr/>
      <dgm:t>
        <a:bodyPr/>
        <a:lstStyle/>
        <a:p>
          <a:endParaRPr lang="es-CO"/>
        </a:p>
      </dgm:t>
    </dgm:pt>
    <dgm:pt modelId="{61F9AB3F-588E-4BEA-A29D-CE7B9347143C}" type="pres">
      <dgm:prSet presAssocID="{9AE080F7-A3D7-480B-9D59-47B265E76ADC}" presName="Name0" presStyleCnt="0">
        <dgm:presLayoutVars>
          <dgm:dir/>
          <dgm:resizeHandles val="exact"/>
        </dgm:presLayoutVars>
      </dgm:prSet>
      <dgm:spPr/>
      <dgm:t>
        <a:bodyPr/>
        <a:lstStyle/>
        <a:p>
          <a:endParaRPr lang="es-CO"/>
        </a:p>
      </dgm:t>
    </dgm:pt>
    <dgm:pt modelId="{3FB7A19B-B44E-49A9-AF39-1E97217B81A6}" type="pres">
      <dgm:prSet presAssocID="{8D8E9B72-74B3-4743-B3A6-B5276E3149BD}" presName="Name5" presStyleLbl="vennNode1" presStyleIdx="0" presStyleCnt="6">
        <dgm:presLayoutVars>
          <dgm:bulletEnabled val="1"/>
        </dgm:presLayoutVars>
      </dgm:prSet>
      <dgm:spPr/>
      <dgm:t>
        <a:bodyPr/>
        <a:lstStyle/>
        <a:p>
          <a:endParaRPr lang="es-CO"/>
        </a:p>
      </dgm:t>
    </dgm:pt>
    <dgm:pt modelId="{860D7274-6ED4-42FF-B007-875136331E7C}" type="pres">
      <dgm:prSet presAssocID="{5DD0FB5D-D0F9-49C4-95E7-467426D4FC45}" presName="space" presStyleCnt="0"/>
      <dgm:spPr/>
      <dgm:t>
        <a:bodyPr/>
        <a:lstStyle/>
        <a:p>
          <a:endParaRPr lang="es-CO"/>
        </a:p>
      </dgm:t>
    </dgm:pt>
    <dgm:pt modelId="{02DF1523-2C37-42C5-9A6C-FD9FC668145A}" type="pres">
      <dgm:prSet presAssocID="{3EE74D09-4CDC-4B02-8129-12D54D152196}" presName="Name5" presStyleLbl="vennNode1" presStyleIdx="1" presStyleCnt="6">
        <dgm:presLayoutVars>
          <dgm:bulletEnabled val="1"/>
        </dgm:presLayoutVars>
      </dgm:prSet>
      <dgm:spPr/>
      <dgm:t>
        <a:bodyPr/>
        <a:lstStyle/>
        <a:p>
          <a:endParaRPr lang="es-CO"/>
        </a:p>
      </dgm:t>
    </dgm:pt>
    <dgm:pt modelId="{2A71EA87-6A1A-4B4E-8172-969E0505D16E}" type="pres">
      <dgm:prSet presAssocID="{02753AD5-7E7F-449C-BAC1-7B463C098A87}" presName="space" presStyleCnt="0"/>
      <dgm:spPr/>
      <dgm:t>
        <a:bodyPr/>
        <a:lstStyle/>
        <a:p>
          <a:endParaRPr lang="es-CO"/>
        </a:p>
      </dgm:t>
    </dgm:pt>
    <dgm:pt modelId="{5A995284-65F9-4F82-98F9-B70D17D20292}" type="pres">
      <dgm:prSet presAssocID="{34E2579C-DE12-4FE0-8B3A-9CB7175693C7}" presName="Name5" presStyleLbl="vennNode1" presStyleIdx="2" presStyleCnt="6">
        <dgm:presLayoutVars>
          <dgm:bulletEnabled val="1"/>
        </dgm:presLayoutVars>
      </dgm:prSet>
      <dgm:spPr/>
      <dgm:t>
        <a:bodyPr/>
        <a:lstStyle/>
        <a:p>
          <a:endParaRPr lang="es-CO"/>
        </a:p>
      </dgm:t>
    </dgm:pt>
    <dgm:pt modelId="{1AC398F2-F58C-4D7D-A53A-C0F39B74D6AF}" type="pres">
      <dgm:prSet presAssocID="{58AB4AD1-A384-484A-958F-5AD605363D3E}" presName="space" presStyleCnt="0"/>
      <dgm:spPr/>
      <dgm:t>
        <a:bodyPr/>
        <a:lstStyle/>
        <a:p>
          <a:endParaRPr lang="es-CO"/>
        </a:p>
      </dgm:t>
    </dgm:pt>
    <dgm:pt modelId="{3D0BD625-9645-4B88-864D-24F25A9938CA}" type="pres">
      <dgm:prSet presAssocID="{3AD92CE1-1C93-476E-A87E-2F77B501177C}" presName="Name5" presStyleLbl="vennNode1" presStyleIdx="3" presStyleCnt="6">
        <dgm:presLayoutVars>
          <dgm:bulletEnabled val="1"/>
        </dgm:presLayoutVars>
      </dgm:prSet>
      <dgm:spPr/>
      <dgm:t>
        <a:bodyPr/>
        <a:lstStyle/>
        <a:p>
          <a:endParaRPr lang="es-CO"/>
        </a:p>
      </dgm:t>
    </dgm:pt>
    <dgm:pt modelId="{203F45F2-08EB-40DC-B50E-8815DF094AA2}" type="pres">
      <dgm:prSet presAssocID="{54CB96A2-C477-4254-85CB-1494ADBDF2F5}" presName="space" presStyleCnt="0"/>
      <dgm:spPr/>
      <dgm:t>
        <a:bodyPr/>
        <a:lstStyle/>
        <a:p>
          <a:endParaRPr lang="es-CO"/>
        </a:p>
      </dgm:t>
    </dgm:pt>
    <dgm:pt modelId="{746FE6D7-E70F-435F-A873-6B4139E434EA}" type="pres">
      <dgm:prSet presAssocID="{65DD3B80-4AB3-49A7-8CF0-3DF63D2E1BCE}" presName="Name5" presStyleLbl="vennNode1" presStyleIdx="4" presStyleCnt="6">
        <dgm:presLayoutVars>
          <dgm:bulletEnabled val="1"/>
        </dgm:presLayoutVars>
      </dgm:prSet>
      <dgm:spPr/>
      <dgm:t>
        <a:bodyPr/>
        <a:lstStyle/>
        <a:p>
          <a:endParaRPr lang="es-CO"/>
        </a:p>
      </dgm:t>
    </dgm:pt>
    <dgm:pt modelId="{99C001C6-2D3F-4E31-845A-3337800DED7F}" type="pres">
      <dgm:prSet presAssocID="{827E4BD4-C90D-492C-BB7F-F074EDB19B06}" presName="space" presStyleCnt="0"/>
      <dgm:spPr/>
      <dgm:t>
        <a:bodyPr/>
        <a:lstStyle/>
        <a:p>
          <a:endParaRPr lang="es-CO"/>
        </a:p>
      </dgm:t>
    </dgm:pt>
    <dgm:pt modelId="{68D7C3A3-0D14-4FB7-8E37-598BCAE95C5A}" type="pres">
      <dgm:prSet presAssocID="{C5C46FAD-3DB3-4C22-976C-8CD3503FABB8}" presName="Name5" presStyleLbl="vennNode1" presStyleIdx="5" presStyleCnt="6">
        <dgm:presLayoutVars>
          <dgm:bulletEnabled val="1"/>
        </dgm:presLayoutVars>
      </dgm:prSet>
      <dgm:spPr/>
      <dgm:t>
        <a:bodyPr/>
        <a:lstStyle/>
        <a:p>
          <a:endParaRPr lang="es-CO"/>
        </a:p>
      </dgm:t>
    </dgm:pt>
  </dgm:ptLst>
  <dgm:cxnLst>
    <dgm:cxn modelId="{E38342B1-4D21-40F7-A470-EBE9A4D5C1F7}" type="presOf" srcId="{C5C46FAD-3DB3-4C22-976C-8CD3503FABB8}" destId="{68D7C3A3-0D14-4FB7-8E37-598BCAE95C5A}" srcOrd="0" destOrd="0" presId="urn:microsoft.com/office/officeart/2005/8/layout/venn3"/>
    <dgm:cxn modelId="{6CD3E07E-6A00-4B50-9857-4B352BE8E3F7}" type="presOf" srcId="{8D8E9B72-74B3-4743-B3A6-B5276E3149BD}" destId="{3FB7A19B-B44E-49A9-AF39-1E97217B81A6}" srcOrd="0" destOrd="0" presId="urn:microsoft.com/office/officeart/2005/8/layout/venn3"/>
    <dgm:cxn modelId="{76822012-FBD6-4373-A9FD-8D087319E24F}" type="presOf" srcId="{65DD3B80-4AB3-49A7-8CF0-3DF63D2E1BCE}" destId="{746FE6D7-E70F-435F-A873-6B4139E434EA}" srcOrd="0" destOrd="0" presId="urn:microsoft.com/office/officeart/2005/8/layout/venn3"/>
    <dgm:cxn modelId="{E8F59D7A-8487-4B69-B7A6-7BAF12A878EC}" type="presOf" srcId="{3AD92CE1-1C93-476E-A87E-2F77B501177C}" destId="{3D0BD625-9645-4B88-864D-24F25A9938CA}" srcOrd="0" destOrd="0" presId="urn:microsoft.com/office/officeart/2005/8/layout/venn3"/>
    <dgm:cxn modelId="{C7715D33-5FE2-41B1-9DDA-8DF4555353AA}" srcId="{9AE080F7-A3D7-480B-9D59-47B265E76ADC}" destId="{3EE74D09-4CDC-4B02-8129-12D54D152196}" srcOrd="1" destOrd="0" parTransId="{1EA3CB66-9B2A-4D7A-963C-EE7420C2F067}" sibTransId="{02753AD5-7E7F-449C-BAC1-7B463C098A87}"/>
    <dgm:cxn modelId="{B2EC0B2E-7737-421E-B17F-DC2A595E6391}" srcId="{9AE080F7-A3D7-480B-9D59-47B265E76ADC}" destId="{C5C46FAD-3DB3-4C22-976C-8CD3503FABB8}" srcOrd="5" destOrd="0" parTransId="{5327FE3E-2A17-42D0-8EB4-2F130F2AFFC8}" sibTransId="{D3C3C916-51AE-4E92-989C-88C14F91513A}"/>
    <dgm:cxn modelId="{65B7C5E7-DB04-4047-925A-C5DC012F8A59}" srcId="{9AE080F7-A3D7-480B-9D59-47B265E76ADC}" destId="{65DD3B80-4AB3-49A7-8CF0-3DF63D2E1BCE}" srcOrd="4" destOrd="0" parTransId="{0ACBF2EA-A418-4B8E-A6AA-F8C831D15B48}" sibTransId="{827E4BD4-C90D-492C-BB7F-F074EDB19B06}"/>
    <dgm:cxn modelId="{D0906D7A-A0FF-4D3E-A59B-3E5D49BC89B8}" type="presOf" srcId="{9AE080F7-A3D7-480B-9D59-47B265E76ADC}" destId="{61F9AB3F-588E-4BEA-A29D-CE7B9347143C}" srcOrd="0" destOrd="0" presId="urn:microsoft.com/office/officeart/2005/8/layout/venn3"/>
    <dgm:cxn modelId="{0BDAAC35-0BCA-4E48-9D07-DF99628DC819}" type="presOf" srcId="{3EE74D09-4CDC-4B02-8129-12D54D152196}" destId="{02DF1523-2C37-42C5-9A6C-FD9FC668145A}" srcOrd="0" destOrd="0" presId="urn:microsoft.com/office/officeart/2005/8/layout/venn3"/>
    <dgm:cxn modelId="{1D13E3F3-0D27-4432-813A-0233D8ADBB83}" srcId="{9AE080F7-A3D7-480B-9D59-47B265E76ADC}" destId="{8D8E9B72-74B3-4743-B3A6-B5276E3149BD}" srcOrd="0" destOrd="0" parTransId="{EF071EA0-7D25-4EA3-B1D3-2212E5198047}" sibTransId="{5DD0FB5D-D0F9-49C4-95E7-467426D4FC45}"/>
    <dgm:cxn modelId="{63298389-FD08-4071-AC8C-62664C605D45}" srcId="{9AE080F7-A3D7-480B-9D59-47B265E76ADC}" destId="{3AD92CE1-1C93-476E-A87E-2F77B501177C}" srcOrd="3" destOrd="0" parTransId="{749E1987-DE55-4249-9058-B4698D2F892B}" sibTransId="{54CB96A2-C477-4254-85CB-1494ADBDF2F5}"/>
    <dgm:cxn modelId="{86941EB2-32F0-4019-B5E0-1B1862982B53}" type="presOf" srcId="{34E2579C-DE12-4FE0-8B3A-9CB7175693C7}" destId="{5A995284-65F9-4F82-98F9-B70D17D20292}" srcOrd="0" destOrd="0" presId="urn:microsoft.com/office/officeart/2005/8/layout/venn3"/>
    <dgm:cxn modelId="{50822E75-DA41-48AA-9C61-CEB371478962}" srcId="{9AE080F7-A3D7-480B-9D59-47B265E76ADC}" destId="{34E2579C-DE12-4FE0-8B3A-9CB7175693C7}" srcOrd="2" destOrd="0" parTransId="{CCADCB9D-7DC6-4C6E-A8D5-BC88A578ECC8}" sibTransId="{58AB4AD1-A384-484A-958F-5AD605363D3E}"/>
    <dgm:cxn modelId="{E8B683F3-C99E-44AA-B1EB-523974149AB5}" type="presParOf" srcId="{61F9AB3F-588E-4BEA-A29D-CE7B9347143C}" destId="{3FB7A19B-B44E-49A9-AF39-1E97217B81A6}" srcOrd="0" destOrd="0" presId="urn:microsoft.com/office/officeart/2005/8/layout/venn3"/>
    <dgm:cxn modelId="{04AFE838-E873-4361-9AEB-2D6DC94598EF}" type="presParOf" srcId="{61F9AB3F-588E-4BEA-A29D-CE7B9347143C}" destId="{860D7274-6ED4-42FF-B007-875136331E7C}" srcOrd="1" destOrd="0" presId="urn:microsoft.com/office/officeart/2005/8/layout/venn3"/>
    <dgm:cxn modelId="{6C00FBB5-FBF8-4A7E-85E0-DEDD88992710}" type="presParOf" srcId="{61F9AB3F-588E-4BEA-A29D-CE7B9347143C}" destId="{02DF1523-2C37-42C5-9A6C-FD9FC668145A}" srcOrd="2" destOrd="0" presId="urn:microsoft.com/office/officeart/2005/8/layout/venn3"/>
    <dgm:cxn modelId="{8320703B-44F9-4771-9039-8A3B89223168}" type="presParOf" srcId="{61F9AB3F-588E-4BEA-A29D-CE7B9347143C}" destId="{2A71EA87-6A1A-4B4E-8172-969E0505D16E}" srcOrd="3" destOrd="0" presId="urn:microsoft.com/office/officeart/2005/8/layout/venn3"/>
    <dgm:cxn modelId="{AD3389D4-1639-4142-A3B6-9B89A9A3E469}" type="presParOf" srcId="{61F9AB3F-588E-4BEA-A29D-CE7B9347143C}" destId="{5A995284-65F9-4F82-98F9-B70D17D20292}" srcOrd="4" destOrd="0" presId="urn:microsoft.com/office/officeart/2005/8/layout/venn3"/>
    <dgm:cxn modelId="{3B9FE743-AAF3-4157-8F01-75A999A1703B}" type="presParOf" srcId="{61F9AB3F-588E-4BEA-A29D-CE7B9347143C}" destId="{1AC398F2-F58C-4D7D-A53A-C0F39B74D6AF}" srcOrd="5" destOrd="0" presId="urn:microsoft.com/office/officeart/2005/8/layout/venn3"/>
    <dgm:cxn modelId="{13208A57-33AF-4A9B-AE50-01EA2CBEA218}" type="presParOf" srcId="{61F9AB3F-588E-4BEA-A29D-CE7B9347143C}" destId="{3D0BD625-9645-4B88-864D-24F25A9938CA}" srcOrd="6" destOrd="0" presId="urn:microsoft.com/office/officeart/2005/8/layout/venn3"/>
    <dgm:cxn modelId="{965AAF73-66EF-4EF9-AC4B-F8D017A752B7}" type="presParOf" srcId="{61F9AB3F-588E-4BEA-A29D-CE7B9347143C}" destId="{203F45F2-08EB-40DC-B50E-8815DF094AA2}" srcOrd="7" destOrd="0" presId="urn:microsoft.com/office/officeart/2005/8/layout/venn3"/>
    <dgm:cxn modelId="{63FE1D9D-F737-4F2F-9543-9D96A3D795AE}" type="presParOf" srcId="{61F9AB3F-588E-4BEA-A29D-CE7B9347143C}" destId="{746FE6D7-E70F-435F-A873-6B4139E434EA}" srcOrd="8" destOrd="0" presId="urn:microsoft.com/office/officeart/2005/8/layout/venn3"/>
    <dgm:cxn modelId="{AAC938DA-B2C0-4B9A-ADBB-2D762680B479}" type="presParOf" srcId="{61F9AB3F-588E-4BEA-A29D-CE7B9347143C}" destId="{99C001C6-2D3F-4E31-845A-3337800DED7F}" srcOrd="9" destOrd="0" presId="urn:microsoft.com/office/officeart/2005/8/layout/venn3"/>
    <dgm:cxn modelId="{5DCC3A20-1016-4181-ADDD-20FD49822337}" type="presParOf" srcId="{61F9AB3F-588E-4BEA-A29D-CE7B9347143C}" destId="{68D7C3A3-0D14-4FB7-8E37-598BCAE95C5A}" srcOrd="10" destOrd="0" presId="urn:microsoft.com/office/officeart/2005/8/layout/ven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E080F7-A3D7-480B-9D59-47B265E76ADC}"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s-CO"/>
        </a:p>
      </dgm:t>
    </dgm:pt>
    <dgm:pt modelId="{8D8E9B72-74B3-4743-B3A6-B5276E3149BD}">
      <dgm:prSet phldrT="[Texto]" custT="1"/>
      <dgm:spPr/>
      <dgm:t>
        <a:bodyPr/>
        <a:lstStyle/>
        <a:p>
          <a:r>
            <a:rPr lang="es-CO" sz="1300" dirty="0" smtClean="0"/>
            <a:t>TOLERANCIA</a:t>
          </a:r>
          <a:r>
            <a:rPr lang="es-CO" sz="1400" dirty="0" smtClean="0"/>
            <a:t> </a:t>
          </a:r>
          <a:endParaRPr lang="es-CO" sz="1400" dirty="0"/>
        </a:p>
      </dgm:t>
    </dgm:pt>
    <dgm:pt modelId="{EF071EA0-7D25-4EA3-B1D3-2212E5198047}" type="parTrans" cxnId="{1D13E3F3-0D27-4432-813A-0233D8ADBB83}">
      <dgm:prSet/>
      <dgm:spPr/>
      <dgm:t>
        <a:bodyPr/>
        <a:lstStyle/>
        <a:p>
          <a:endParaRPr lang="es-CO"/>
        </a:p>
      </dgm:t>
    </dgm:pt>
    <dgm:pt modelId="{5DD0FB5D-D0F9-49C4-95E7-467426D4FC45}" type="sibTrans" cxnId="{1D13E3F3-0D27-4432-813A-0233D8ADBB83}">
      <dgm:prSet/>
      <dgm:spPr/>
      <dgm:t>
        <a:bodyPr/>
        <a:lstStyle/>
        <a:p>
          <a:endParaRPr lang="es-CO"/>
        </a:p>
      </dgm:t>
    </dgm:pt>
    <dgm:pt modelId="{3EE74D09-4CDC-4B02-8129-12D54D152196}">
      <dgm:prSet phldrT="[Texto]"/>
      <dgm:spPr/>
      <dgm:t>
        <a:bodyPr/>
        <a:lstStyle/>
        <a:p>
          <a:r>
            <a:rPr lang="es-CO" dirty="0" smtClean="0"/>
            <a:t>RESPONSABILIDAD INSTITUCIONAL  </a:t>
          </a:r>
          <a:endParaRPr lang="es-CO" dirty="0"/>
        </a:p>
      </dgm:t>
    </dgm:pt>
    <dgm:pt modelId="{1EA3CB66-9B2A-4D7A-963C-EE7420C2F067}" type="parTrans" cxnId="{C7715D33-5FE2-41B1-9DDA-8DF4555353AA}">
      <dgm:prSet/>
      <dgm:spPr/>
      <dgm:t>
        <a:bodyPr/>
        <a:lstStyle/>
        <a:p>
          <a:endParaRPr lang="es-CO"/>
        </a:p>
      </dgm:t>
    </dgm:pt>
    <dgm:pt modelId="{02753AD5-7E7F-449C-BAC1-7B463C098A87}" type="sibTrans" cxnId="{C7715D33-5FE2-41B1-9DDA-8DF4555353AA}">
      <dgm:prSet/>
      <dgm:spPr/>
      <dgm:t>
        <a:bodyPr/>
        <a:lstStyle/>
        <a:p>
          <a:endParaRPr lang="es-CO"/>
        </a:p>
      </dgm:t>
    </dgm:pt>
    <dgm:pt modelId="{34E2579C-DE12-4FE0-8B3A-9CB7175693C7}">
      <dgm:prSet phldrT="[Texto]" custT="1"/>
      <dgm:spPr/>
      <dgm:t>
        <a:bodyPr/>
        <a:lstStyle/>
        <a:p>
          <a:r>
            <a:rPr lang="es-CO" sz="1000" dirty="0" smtClean="0"/>
            <a:t>RESPONSABILIDAD SOCIAL </a:t>
          </a:r>
          <a:endParaRPr lang="es-CO" sz="1000" dirty="0"/>
        </a:p>
      </dgm:t>
    </dgm:pt>
    <dgm:pt modelId="{CCADCB9D-7DC6-4C6E-A8D5-BC88A578ECC8}" type="parTrans" cxnId="{50822E75-DA41-48AA-9C61-CEB371478962}">
      <dgm:prSet/>
      <dgm:spPr/>
      <dgm:t>
        <a:bodyPr/>
        <a:lstStyle/>
        <a:p>
          <a:endParaRPr lang="es-CO"/>
        </a:p>
      </dgm:t>
    </dgm:pt>
    <dgm:pt modelId="{58AB4AD1-A384-484A-958F-5AD605363D3E}" type="sibTrans" cxnId="{50822E75-DA41-48AA-9C61-CEB371478962}">
      <dgm:prSet/>
      <dgm:spPr/>
      <dgm:t>
        <a:bodyPr/>
        <a:lstStyle/>
        <a:p>
          <a:endParaRPr lang="es-CO"/>
        </a:p>
      </dgm:t>
    </dgm:pt>
    <dgm:pt modelId="{3AD92CE1-1C93-476E-A87E-2F77B501177C}">
      <dgm:prSet phldrT="[Texto]"/>
      <dgm:spPr/>
      <dgm:t>
        <a:bodyPr/>
        <a:lstStyle/>
        <a:p>
          <a:r>
            <a:rPr lang="es-CO" dirty="0" smtClean="0"/>
            <a:t>RESPONSABILIDAD AMBIENTAL </a:t>
          </a:r>
          <a:endParaRPr lang="es-CO" dirty="0"/>
        </a:p>
      </dgm:t>
    </dgm:pt>
    <dgm:pt modelId="{749E1987-DE55-4249-9058-B4698D2F892B}" type="parTrans" cxnId="{63298389-FD08-4071-AC8C-62664C605D45}">
      <dgm:prSet/>
      <dgm:spPr/>
      <dgm:t>
        <a:bodyPr/>
        <a:lstStyle/>
        <a:p>
          <a:endParaRPr lang="es-CO"/>
        </a:p>
      </dgm:t>
    </dgm:pt>
    <dgm:pt modelId="{54CB96A2-C477-4254-85CB-1494ADBDF2F5}" type="sibTrans" cxnId="{63298389-FD08-4071-AC8C-62664C605D45}">
      <dgm:prSet/>
      <dgm:spPr/>
      <dgm:t>
        <a:bodyPr/>
        <a:lstStyle/>
        <a:p>
          <a:endParaRPr lang="es-CO"/>
        </a:p>
      </dgm:t>
    </dgm:pt>
    <dgm:pt modelId="{65DD3B80-4AB3-49A7-8CF0-3DF63D2E1BCE}">
      <dgm:prSet phldrT="[Texto]" custT="1"/>
      <dgm:spPr/>
      <dgm:t>
        <a:bodyPr/>
        <a:lstStyle/>
        <a:p>
          <a:r>
            <a:rPr lang="es-CO" sz="1300" dirty="0" smtClean="0"/>
            <a:t>CONVIVENCIA</a:t>
          </a:r>
          <a:r>
            <a:rPr lang="es-CO" sz="1000" dirty="0" smtClean="0"/>
            <a:t>  </a:t>
          </a:r>
          <a:endParaRPr lang="es-CO" sz="1000" dirty="0"/>
        </a:p>
      </dgm:t>
    </dgm:pt>
    <dgm:pt modelId="{0ACBF2EA-A418-4B8E-A6AA-F8C831D15B48}" type="parTrans" cxnId="{65B7C5E7-DB04-4047-925A-C5DC012F8A59}">
      <dgm:prSet/>
      <dgm:spPr/>
      <dgm:t>
        <a:bodyPr/>
        <a:lstStyle/>
        <a:p>
          <a:endParaRPr lang="es-CO"/>
        </a:p>
      </dgm:t>
    </dgm:pt>
    <dgm:pt modelId="{827E4BD4-C90D-492C-BB7F-F074EDB19B06}" type="sibTrans" cxnId="{65B7C5E7-DB04-4047-925A-C5DC012F8A59}">
      <dgm:prSet/>
      <dgm:spPr/>
      <dgm:t>
        <a:bodyPr/>
        <a:lstStyle/>
        <a:p>
          <a:endParaRPr lang="es-CO"/>
        </a:p>
      </dgm:t>
    </dgm:pt>
    <dgm:pt modelId="{C5C46FAD-3DB3-4C22-976C-8CD3503FABB8}">
      <dgm:prSet phldrT="[Texto]" custT="1"/>
      <dgm:spPr/>
      <dgm:t>
        <a:bodyPr/>
        <a:lstStyle/>
        <a:p>
          <a:r>
            <a:rPr lang="es-CO" sz="1100" dirty="0" smtClean="0"/>
            <a:t>IMPARCIALIDAD </a:t>
          </a:r>
          <a:endParaRPr lang="es-CO" sz="1100" dirty="0"/>
        </a:p>
      </dgm:t>
    </dgm:pt>
    <dgm:pt modelId="{5327FE3E-2A17-42D0-8EB4-2F130F2AFFC8}" type="parTrans" cxnId="{B2EC0B2E-7737-421E-B17F-DC2A595E6391}">
      <dgm:prSet/>
      <dgm:spPr/>
      <dgm:t>
        <a:bodyPr/>
        <a:lstStyle/>
        <a:p>
          <a:endParaRPr lang="es-CO"/>
        </a:p>
      </dgm:t>
    </dgm:pt>
    <dgm:pt modelId="{D3C3C916-51AE-4E92-989C-88C14F91513A}" type="sibTrans" cxnId="{B2EC0B2E-7737-421E-B17F-DC2A595E6391}">
      <dgm:prSet/>
      <dgm:spPr/>
      <dgm:t>
        <a:bodyPr/>
        <a:lstStyle/>
        <a:p>
          <a:endParaRPr lang="es-CO"/>
        </a:p>
      </dgm:t>
    </dgm:pt>
    <dgm:pt modelId="{61F9AB3F-588E-4BEA-A29D-CE7B9347143C}" type="pres">
      <dgm:prSet presAssocID="{9AE080F7-A3D7-480B-9D59-47B265E76ADC}" presName="Name0" presStyleCnt="0">
        <dgm:presLayoutVars>
          <dgm:dir/>
          <dgm:resizeHandles val="exact"/>
        </dgm:presLayoutVars>
      </dgm:prSet>
      <dgm:spPr/>
      <dgm:t>
        <a:bodyPr/>
        <a:lstStyle/>
        <a:p>
          <a:endParaRPr lang="es-CO"/>
        </a:p>
      </dgm:t>
    </dgm:pt>
    <dgm:pt modelId="{3FB7A19B-B44E-49A9-AF39-1E97217B81A6}" type="pres">
      <dgm:prSet presAssocID="{8D8E9B72-74B3-4743-B3A6-B5276E3149BD}" presName="Name5" presStyleLbl="vennNode1" presStyleIdx="0" presStyleCnt="6">
        <dgm:presLayoutVars>
          <dgm:bulletEnabled val="1"/>
        </dgm:presLayoutVars>
      </dgm:prSet>
      <dgm:spPr/>
      <dgm:t>
        <a:bodyPr/>
        <a:lstStyle/>
        <a:p>
          <a:endParaRPr lang="es-CO"/>
        </a:p>
      </dgm:t>
    </dgm:pt>
    <dgm:pt modelId="{860D7274-6ED4-42FF-B007-875136331E7C}" type="pres">
      <dgm:prSet presAssocID="{5DD0FB5D-D0F9-49C4-95E7-467426D4FC45}" presName="space" presStyleCnt="0"/>
      <dgm:spPr/>
      <dgm:t>
        <a:bodyPr/>
        <a:lstStyle/>
        <a:p>
          <a:endParaRPr lang="es-CO"/>
        </a:p>
      </dgm:t>
    </dgm:pt>
    <dgm:pt modelId="{02DF1523-2C37-42C5-9A6C-FD9FC668145A}" type="pres">
      <dgm:prSet presAssocID="{3EE74D09-4CDC-4B02-8129-12D54D152196}" presName="Name5" presStyleLbl="vennNode1" presStyleIdx="1" presStyleCnt="6">
        <dgm:presLayoutVars>
          <dgm:bulletEnabled val="1"/>
        </dgm:presLayoutVars>
      </dgm:prSet>
      <dgm:spPr/>
      <dgm:t>
        <a:bodyPr/>
        <a:lstStyle/>
        <a:p>
          <a:endParaRPr lang="es-CO"/>
        </a:p>
      </dgm:t>
    </dgm:pt>
    <dgm:pt modelId="{2A71EA87-6A1A-4B4E-8172-969E0505D16E}" type="pres">
      <dgm:prSet presAssocID="{02753AD5-7E7F-449C-BAC1-7B463C098A87}" presName="space" presStyleCnt="0"/>
      <dgm:spPr/>
      <dgm:t>
        <a:bodyPr/>
        <a:lstStyle/>
        <a:p>
          <a:endParaRPr lang="es-CO"/>
        </a:p>
      </dgm:t>
    </dgm:pt>
    <dgm:pt modelId="{5A995284-65F9-4F82-98F9-B70D17D20292}" type="pres">
      <dgm:prSet presAssocID="{34E2579C-DE12-4FE0-8B3A-9CB7175693C7}" presName="Name5" presStyleLbl="vennNode1" presStyleIdx="2" presStyleCnt="6">
        <dgm:presLayoutVars>
          <dgm:bulletEnabled val="1"/>
        </dgm:presLayoutVars>
      </dgm:prSet>
      <dgm:spPr/>
      <dgm:t>
        <a:bodyPr/>
        <a:lstStyle/>
        <a:p>
          <a:endParaRPr lang="es-CO"/>
        </a:p>
      </dgm:t>
    </dgm:pt>
    <dgm:pt modelId="{1AC398F2-F58C-4D7D-A53A-C0F39B74D6AF}" type="pres">
      <dgm:prSet presAssocID="{58AB4AD1-A384-484A-958F-5AD605363D3E}" presName="space" presStyleCnt="0"/>
      <dgm:spPr/>
      <dgm:t>
        <a:bodyPr/>
        <a:lstStyle/>
        <a:p>
          <a:endParaRPr lang="es-CO"/>
        </a:p>
      </dgm:t>
    </dgm:pt>
    <dgm:pt modelId="{3D0BD625-9645-4B88-864D-24F25A9938CA}" type="pres">
      <dgm:prSet presAssocID="{3AD92CE1-1C93-476E-A87E-2F77B501177C}" presName="Name5" presStyleLbl="vennNode1" presStyleIdx="3" presStyleCnt="6">
        <dgm:presLayoutVars>
          <dgm:bulletEnabled val="1"/>
        </dgm:presLayoutVars>
      </dgm:prSet>
      <dgm:spPr/>
      <dgm:t>
        <a:bodyPr/>
        <a:lstStyle/>
        <a:p>
          <a:endParaRPr lang="es-CO"/>
        </a:p>
      </dgm:t>
    </dgm:pt>
    <dgm:pt modelId="{203F45F2-08EB-40DC-B50E-8815DF094AA2}" type="pres">
      <dgm:prSet presAssocID="{54CB96A2-C477-4254-85CB-1494ADBDF2F5}" presName="space" presStyleCnt="0"/>
      <dgm:spPr/>
      <dgm:t>
        <a:bodyPr/>
        <a:lstStyle/>
        <a:p>
          <a:endParaRPr lang="es-CO"/>
        </a:p>
      </dgm:t>
    </dgm:pt>
    <dgm:pt modelId="{746FE6D7-E70F-435F-A873-6B4139E434EA}" type="pres">
      <dgm:prSet presAssocID="{65DD3B80-4AB3-49A7-8CF0-3DF63D2E1BCE}" presName="Name5" presStyleLbl="vennNode1" presStyleIdx="4" presStyleCnt="6">
        <dgm:presLayoutVars>
          <dgm:bulletEnabled val="1"/>
        </dgm:presLayoutVars>
      </dgm:prSet>
      <dgm:spPr/>
      <dgm:t>
        <a:bodyPr/>
        <a:lstStyle/>
        <a:p>
          <a:endParaRPr lang="es-CO"/>
        </a:p>
      </dgm:t>
    </dgm:pt>
    <dgm:pt modelId="{99C001C6-2D3F-4E31-845A-3337800DED7F}" type="pres">
      <dgm:prSet presAssocID="{827E4BD4-C90D-492C-BB7F-F074EDB19B06}" presName="space" presStyleCnt="0"/>
      <dgm:spPr/>
      <dgm:t>
        <a:bodyPr/>
        <a:lstStyle/>
        <a:p>
          <a:endParaRPr lang="es-CO"/>
        </a:p>
      </dgm:t>
    </dgm:pt>
    <dgm:pt modelId="{68D7C3A3-0D14-4FB7-8E37-598BCAE95C5A}" type="pres">
      <dgm:prSet presAssocID="{C5C46FAD-3DB3-4C22-976C-8CD3503FABB8}" presName="Name5" presStyleLbl="vennNode1" presStyleIdx="5" presStyleCnt="6">
        <dgm:presLayoutVars>
          <dgm:bulletEnabled val="1"/>
        </dgm:presLayoutVars>
      </dgm:prSet>
      <dgm:spPr/>
      <dgm:t>
        <a:bodyPr/>
        <a:lstStyle/>
        <a:p>
          <a:endParaRPr lang="es-CO"/>
        </a:p>
      </dgm:t>
    </dgm:pt>
  </dgm:ptLst>
  <dgm:cxnLst>
    <dgm:cxn modelId="{BDA6EC3A-78F9-44A6-A115-285395986477}" type="presOf" srcId="{3AD92CE1-1C93-476E-A87E-2F77B501177C}" destId="{3D0BD625-9645-4B88-864D-24F25A9938CA}" srcOrd="0" destOrd="0" presId="urn:microsoft.com/office/officeart/2005/8/layout/venn3"/>
    <dgm:cxn modelId="{1D13E3F3-0D27-4432-813A-0233D8ADBB83}" srcId="{9AE080F7-A3D7-480B-9D59-47B265E76ADC}" destId="{8D8E9B72-74B3-4743-B3A6-B5276E3149BD}" srcOrd="0" destOrd="0" parTransId="{EF071EA0-7D25-4EA3-B1D3-2212E5198047}" sibTransId="{5DD0FB5D-D0F9-49C4-95E7-467426D4FC45}"/>
    <dgm:cxn modelId="{BF4E0CA9-E3B0-4528-8D12-EF877F27C057}" type="presOf" srcId="{65DD3B80-4AB3-49A7-8CF0-3DF63D2E1BCE}" destId="{746FE6D7-E70F-435F-A873-6B4139E434EA}" srcOrd="0" destOrd="0" presId="urn:microsoft.com/office/officeart/2005/8/layout/venn3"/>
    <dgm:cxn modelId="{0B730C94-E551-4459-93E2-15D047450EB9}" type="presOf" srcId="{8D8E9B72-74B3-4743-B3A6-B5276E3149BD}" destId="{3FB7A19B-B44E-49A9-AF39-1E97217B81A6}" srcOrd="0" destOrd="0" presId="urn:microsoft.com/office/officeart/2005/8/layout/venn3"/>
    <dgm:cxn modelId="{36B88B14-7F0F-4674-AD67-FBCD884557F9}" type="presOf" srcId="{C5C46FAD-3DB3-4C22-976C-8CD3503FABB8}" destId="{68D7C3A3-0D14-4FB7-8E37-598BCAE95C5A}" srcOrd="0" destOrd="0" presId="urn:microsoft.com/office/officeart/2005/8/layout/venn3"/>
    <dgm:cxn modelId="{63298389-FD08-4071-AC8C-62664C605D45}" srcId="{9AE080F7-A3D7-480B-9D59-47B265E76ADC}" destId="{3AD92CE1-1C93-476E-A87E-2F77B501177C}" srcOrd="3" destOrd="0" parTransId="{749E1987-DE55-4249-9058-B4698D2F892B}" sibTransId="{54CB96A2-C477-4254-85CB-1494ADBDF2F5}"/>
    <dgm:cxn modelId="{B2EC0B2E-7737-421E-B17F-DC2A595E6391}" srcId="{9AE080F7-A3D7-480B-9D59-47B265E76ADC}" destId="{C5C46FAD-3DB3-4C22-976C-8CD3503FABB8}" srcOrd="5" destOrd="0" parTransId="{5327FE3E-2A17-42D0-8EB4-2F130F2AFFC8}" sibTransId="{D3C3C916-51AE-4E92-989C-88C14F91513A}"/>
    <dgm:cxn modelId="{65B7C5E7-DB04-4047-925A-C5DC012F8A59}" srcId="{9AE080F7-A3D7-480B-9D59-47B265E76ADC}" destId="{65DD3B80-4AB3-49A7-8CF0-3DF63D2E1BCE}" srcOrd="4" destOrd="0" parTransId="{0ACBF2EA-A418-4B8E-A6AA-F8C831D15B48}" sibTransId="{827E4BD4-C90D-492C-BB7F-F074EDB19B06}"/>
    <dgm:cxn modelId="{C7715D33-5FE2-41B1-9DDA-8DF4555353AA}" srcId="{9AE080F7-A3D7-480B-9D59-47B265E76ADC}" destId="{3EE74D09-4CDC-4B02-8129-12D54D152196}" srcOrd="1" destOrd="0" parTransId="{1EA3CB66-9B2A-4D7A-963C-EE7420C2F067}" sibTransId="{02753AD5-7E7F-449C-BAC1-7B463C098A87}"/>
    <dgm:cxn modelId="{50822E75-DA41-48AA-9C61-CEB371478962}" srcId="{9AE080F7-A3D7-480B-9D59-47B265E76ADC}" destId="{34E2579C-DE12-4FE0-8B3A-9CB7175693C7}" srcOrd="2" destOrd="0" parTransId="{CCADCB9D-7DC6-4C6E-A8D5-BC88A578ECC8}" sibTransId="{58AB4AD1-A384-484A-958F-5AD605363D3E}"/>
    <dgm:cxn modelId="{FD4ADEE5-A343-481D-85D0-1F576850B4DA}" type="presOf" srcId="{9AE080F7-A3D7-480B-9D59-47B265E76ADC}" destId="{61F9AB3F-588E-4BEA-A29D-CE7B9347143C}" srcOrd="0" destOrd="0" presId="urn:microsoft.com/office/officeart/2005/8/layout/venn3"/>
    <dgm:cxn modelId="{C156F0CE-08DE-41F1-9BC3-6618EB6BA34F}" type="presOf" srcId="{34E2579C-DE12-4FE0-8B3A-9CB7175693C7}" destId="{5A995284-65F9-4F82-98F9-B70D17D20292}" srcOrd="0" destOrd="0" presId="urn:microsoft.com/office/officeart/2005/8/layout/venn3"/>
    <dgm:cxn modelId="{57153799-B7F2-4499-BF14-9CCA330A8CCF}" type="presOf" srcId="{3EE74D09-4CDC-4B02-8129-12D54D152196}" destId="{02DF1523-2C37-42C5-9A6C-FD9FC668145A}" srcOrd="0" destOrd="0" presId="urn:microsoft.com/office/officeart/2005/8/layout/venn3"/>
    <dgm:cxn modelId="{886CF476-7B07-4907-BC95-66BFCC158BEE}" type="presParOf" srcId="{61F9AB3F-588E-4BEA-A29D-CE7B9347143C}" destId="{3FB7A19B-B44E-49A9-AF39-1E97217B81A6}" srcOrd="0" destOrd="0" presId="urn:microsoft.com/office/officeart/2005/8/layout/venn3"/>
    <dgm:cxn modelId="{D0D15381-1FF9-4EC7-943D-C30429610D14}" type="presParOf" srcId="{61F9AB3F-588E-4BEA-A29D-CE7B9347143C}" destId="{860D7274-6ED4-42FF-B007-875136331E7C}" srcOrd="1" destOrd="0" presId="urn:microsoft.com/office/officeart/2005/8/layout/venn3"/>
    <dgm:cxn modelId="{46E5A8E1-6E76-4CC9-B1D3-F5AA963E1D2D}" type="presParOf" srcId="{61F9AB3F-588E-4BEA-A29D-CE7B9347143C}" destId="{02DF1523-2C37-42C5-9A6C-FD9FC668145A}" srcOrd="2" destOrd="0" presId="urn:microsoft.com/office/officeart/2005/8/layout/venn3"/>
    <dgm:cxn modelId="{F9DFAEA5-B700-463B-9098-7D9416630248}" type="presParOf" srcId="{61F9AB3F-588E-4BEA-A29D-CE7B9347143C}" destId="{2A71EA87-6A1A-4B4E-8172-969E0505D16E}" srcOrd="3" destOrd="0" presId="urn:microsoft.com/office/officeart/2005/8/layout/venn3"/>
    <dgm:cxn modelId="{0CF08B5C-ED9D-415C-B5A5-651730C14DFD}" type="presParOf" srcId="{61F9AB3F-588E-4BEA-A29D-CE7B9347143C}" destId="{5A995284-65F9-4F82-98F9-B70D17D20292}" srcOrd="4" destOrd="0" presId="urn:microsoft.com/office/officeart/2005/8/layout/venn3"/>
    <dgm:cxn modelId="{01709C65-0C02-4BC4-A90B-CD5B706AA6C3}" type="presParOf" srcId="{61F9AB3F-588E-4BEA-A29D-CE7B9347143C}" destId="{1AC398F2-F58C-4D7D-A53A-C0F39B74D6AF}" srcOrd="5" destOrd="0" presId="urn:microsoft.com/office/officeart/2005/8/layout/venn3"/>
    <dgm:cxn modelId="{D0592034-ED04-46A1-A147-4251276ECD0C}" type="presParOf" srcId="{61F9AB3F-588E-4BEA-A29D-CE7B9347143C}" destId="{3D0BD625-9645-4B88-864D-24F25A9938CA}" srcOrd="6" destOrd="0" presId="urn:microsoft.com/office/officeart/2005/8/layout/venn3"/>
    <dgm:cxn modelId="{FBE6DB26-4961-4569-ABAC-F8ACDC09ED66}" type="presParOf" srcId="{61F9AB3F-588E-4BEA-A29D-CE7B9347143C}" destId="{203F45F2-08EB-40DC-B50E-8815DF094AA2}" srcOrd="7" destOrd="0" presId="urn:microsoft.com/office/officeart/2005/8/layout/venn3"/>
    <dgm:cxn modelId="{768707BA-1D3D-45D3-83FB-9CF67CE58BC7}" type="presParOf" srcId="{61F9AB3F-588E-4BEA-A29D-CE7B9347143C}" destId="{746FE6D7-E70F-435F-A873-6B4139E434EA}" srcOrd="8" destOrd="0" presId="urn:microsoft.com/office/officeart/2005/8/layout/venn3"/>
    <dgm:cxn modelId="{A63D1130-C632-4279-B000-84657E7E9832}" type="presParOf" srcId="{61F9AB3F-588E-4BEA-A29D-CE7B9347143C}" destId="{99C001C6-2D3F-4E31-845A-3337800DED7F}" srcOrd="9" destOrd="0" presId="urn:microsoft.com/office/officeart/2005/8/layout/venn3"/>
    <dgm:cxn modelId="{26CB0069-3783-406A-BC07-FAC40B5C8074}" type="presParOf" srcId="{61F9AB3F-588E-4BEA-A29D-CE7B9347143C}" destId="{68D7C3A3-0D14-4FB7-8E37-598BCAE95C5A}" srcOrd="10" destOrd="0" presId="urn:microsoft.com/office/officeart/2005/8/layout/ven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6A8CC-2BAD-4656-BEED-097CF913CEA9}">
      <dsp:nvSpPr>
        <dsp:cNvPr id="0" name=""/>
        <dsp:cNvSpPr/>
      </dsp:nvSpPr>
      <dsp:spPr>
        <a:xfrm>
          <a:off x="2075016" y="311587"/>
          <a:ext cx="4415530" cy="4415530"/>
        </a:xfrm>
        <a:prstGeom prst="pie">
          <a:avLst>
            <a:gd name="adj1" fmla="val 16200000"/>
            <a:gd name="adj2" fmla="val 19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BIOETICA</a:t>
          </a:r>
          <a:endParaRPr lang="es-CO" sz="1400" kern="1200" dirty="0"/>
        </a:p>
      </dsp:txBody>
      <dsp:txXfrm>
        <a:off x="4387913" y="875619"/>
        <a:ext cx="1156448" cy="893619"/>
      </dsp:txXfrm>
    </dsp:sp>
    <dsp:sp modelId="{18164980-0E2C-455E-A10C-C12368639CA3}">
      <dsp:nvSpPr>
        <dsp:cNvPr id="0" name=""/>
        <dsp:cNvSpPr/>
      </dsp:nvSpPr>
      <dsp:spPr>
        <a:xfrm>
          <a:off x="2127582" y="402526"/>
          <a:ext cx="4415530" cy="4415530"/>
        </a:xfrm>
        <a:prstGeom prst="pie">
          <a:avLst>
            <a:gd name="adj1" fmla="val 19800000"/>
            <a:gd name="adj2" fmla="val 180000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kern="1200" dirty="0" smtClean="0"/>
            <a:t>RESPONSABILIDAD SOCIAL</a:t>
          </a:r>
          <a:endParaRPr lang="es-CO" sz="1400" kern="1200" dirty="0"/>
        </a:p>
      </dsp:txBody>
      <dsp:txXfrm>
        <a:off x="5123835" y="2189765"/>
        <a:ext cx="1209014" cy="867336"/>
      </dsp:txXfrm>
    </dsp:sp>
    <dsp:sp modelId="{39ED6904-EEBA-42AC-906E-7632F791924F}">
      <dsp:nvSpPr>
        <dsp:cNvPr id="0" name=""/>
        <dsp:cNvSpPr/>
      </dsp:nvSpPr>
      <dsp:spPr>
        <a:xfrm>
          <a:off x="2075016" y="493465"/>
          <a:ext cx="4415530" cy="4415530"/>
        </a:xfrm>
        <a:prstGeom prst="pie">
          <a:avLst>
            <a:gd name="adj1" fmla="val 1800000"/>
            <a:gd name="adj2" fmla="val 540000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dirty="0" smtClean="0"/>
            <a:t>BIOETICA</a:t>
          </a:r>
          <a:endParaRPr lang="es-CO" sz="1200" kern="1200" dirty="0"/>
        </a:p>
      </dsp:txBody>
      <dsp:txXfrm>
        <a:off x="4387913" y="3477628"/>
        <a:ext cx="1156448" cy="893619"/>
      </dsp:txXfrm>
    </dsp:sp>
    <dsp:sp modelId="{BE7C254C-4438-4A75-BA37-20A3B6E3172A}">
      <dsp:nvSpPr>
        <dsp:cNvPr id="0" name=""/>
        <dsp:cNvSpPr/>
      </dsp:nvSpPr>
      <dsp:spPr>
        <a:xfrm>
          <a:off x="1969884" y="493465"/>
          <a:ext cx="4415530" cy="4415530"/>
        </a:xfrm>
        <a:prstGeom prst="pie">
          <a:avLst>
            <a:gd name="adj1" fmla="val 5400000"/>
            <a:gd name="adj2" fmla="val 900000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dirty="0" smtClean="0"/>
            <a:t>EXCELENCIA ACADEMICA </a:t>
          </a:r>
          <a:endParaRPr lang="es-CO" sz="1200" kern="1200" dirty="0"/>
        </a:p>
      </dsp:txBody>
      <dsp:txXfrm>
        <a:off x="2916070" y="3477628"/>
        <a:ext cx="1156448" cy="893619"/>
      </dsp:txXfrm>
    </dsp:sp>
    <dsp:sp modelId="{84C6C97E-98DA-4800-9333-2089D58919E8}">
      <dsp:nvSpPr>
        <dsp:cNvPr id="0" name=""/>
        <dsp:cNvSpPr/>
      </dsp:nvSpPr>
      <dsp:spPr>
        <a:xfrm>
          <a:off x="1917319" y="402526"/>
          <a:ext cx="4415530" cy="4415530"/>
        </a:xfrm>
        <a:prstGeom prst="pie">
          <a:avLst>
            <a:gd name="adj1" fmla="val 9000000"/>
            <a:gd name="adj2" fmla="val 1260000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dirty="0" smtClean="0"/>
            <a:t>PLURIDIVERSIDAD</a:t>
          </a:r>
          <a:endParaRPr lang="es-CO" sz="1200" kern="1200" dirty="0"/>
        </a:p>
      </dsp:txBody>
      <dsp:txXfrm>
        <a:off x="2127582" y="2189765"/>
        <a:ext cx="1209014" cy="867336"/>
      </dsp:txXfrm>
    </dsp:sp>
    <dsp:sp modelId="{5FAC8867-2F8A-4555-B591-BEBB5AB8B528}">
      <dsp:nvSpPr>
        <dsp:cNvPr id="0" name=""/>
        <dsp:cNvSpPr/>
      </dsp:nvSpPr>
      <dsp:spPr>
        <a:xfrm>
          <a:off x="1969884" y="311587"/>
          <a:ext cx="4415530" cy="4415530"/>
        </a:xfrm>
        <a:prstGeom prst="pie">
          <a:avLst>
            <a:gd name="adj1" fmla="val 1260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CO" sz="1400" kern="1200" dirty="0" smtClean="0"/>
        </a:p>
        <a:p>
          <a:pPr lvl="0" algn="ctr" defTabSz="622300">
            <a:lnSpc>
              <a:spcPct val="90000"/>
            </a:lnSpc>
            <a:spcBef>
              <a:spcPct val="0"/>
            </a:spcBef>
            <a:spcAft>
              <a:spcPct val="35000"/>
            </a:spcAft>
          </a:pPr>
          <a:r>
            <a:rPr lang="es-CO" sz="1600" kern="1200" dirty="0" smtClean="0"/>
            <a:t>EQUIDAD</a:t>
          </a:r>
          <a:r>
            <a:rPr lang="es-CO" sz="1400" kern="1200" dirty="0" smtClean="0"/>
            <a:t> </a:t>
          </a:r>
        </a:p>
        <a:p>
          <a:pPr lvl="0" algn="ctr" defTabSz="622300">
            <a:lnSpc>
              <a:spcPct val="90000"/>
            </a:lnSpc>
            <a:spcBef>
              <a:spcPct val="0"/>
            </a:spcBef>
            <a:spcAft>
              <a:spcPct val="35000"/>
            </a:spcAft>
          </a:pPr>
          <a:r>
            <a:rPr lang="es-CO" sz="1400" kern="1200" dirty="0" smtClean="0"/>
            <a:t> </a:t>
          </a:r>
          <a:endParaRPr lang="es-CO" sz="1400" kern="1200" dirty="0"/>
        </a:p>
      </dsp:txBody>
      <dsp:txXfrm>
        <a:off x="2916070" y="875619"/>
        <a:ext cx="1156448" cy="893619"/>
      </dsp:txXfrm>
    </dsp:sp>
    <dsp:sp modelId="{39117D83-70F1-46BD-922B-FDEDFB230DBB}">
      <dsp:nvSpPr>
        <dsp:cNvPr id="0" name=""/>
        <dsp:cNvSpPr/>
      </dsp:nvSpPr>
      <dsp:spPr>
        <a:xfrm>
          <a:off x="1801512" y="38245"/>
          <a:ext cx="4962215" cy="4962215"/>
        </a:xfrm>
        <a:prstGeom prst="circularArrow">
          <a:avLst>
            <a:gd name="adj1" fmla="val 5085"/>
            <a:gd name="adj2" fmla="val 327528"/>
            <a:gd name="adj3" fmla="val 19472472"/>
            <a:gd name="adj4" fmla="val 16200251"/>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240B8C-D0ED-4840-8B17-7DC7E651FDF1}">
      <dsp:nvSpPr>
        <dsp:cNvPr id="0" name=""/>
        <dsp:cNvSpPr/>
      </dsp:nvSpPr>
      <dsp:spPr>
        <a:xfrm>
          <a:off x="1854078" y="129184"/>
          <a:ext cx="4962215" cy="4962215"/>
        </a:xfrm>
        <a:prstGeom prst="circularArrow">
          <a:avLst>
            <a:gd name="adj1" fmla="val 5085"/>
            <a:gd name="adj2" fmla="val 327528"/>
            <a:gd name="adj3" fmla="val 1472472"/>
            <a:gd name="adj4" fmla="val 19800000"/>
            <a:gd name="adj5" fmla="val 5932"/>
          </a:avLst>
        </a:prstGeom>
        <a:solidFill>
          <a:schemeClr val="accent5">
            <a:hueOff val="-1470669"/>
            <a:satOff val="-2046"/>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22D5A0-2982-42C9-AB17-591FF7F8F4FE}">
      <dsp:nvSpPr>
        <dsp:cNvPr id="0" name=""/>
        <dsp:cNvSpPr/>
      </dsp:nvSpPr>
      <dsp:spPr>
        <a:xfrm>
          <a:off x="1801512" y="220123"/>
          <a:ext cx="4962215" cy="4962215"/>
        </a:xfrm>
        <a:prstGeom prst="circularArrow">
          <a:avLst>
            <a:gd name="adj1" fmla="val 5085"/>
            <a:gd name="adj2" fmla="val 327528"/>
            <a:gd name="adj3" fmla="val 5072221"/>
            <a:gd name="adj4" fmla="val 1800000"/>
            <a:gd name="adj5" fmla="val 5932"/>
          </a:avLst>
        </a:prstGeom>
        <a:solidFill>
          <a:schemeClr val="accent5">
            <a:hueOff val="-2941338"/>
            <a:satOff val="-4091"/>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A01E9-76D3-4B44-A324-3C63CC5F2C4B}">
      <dsp:nvSpPr>
        <dsp:cNvPr id="0" name=""/>
        <dsp:cNvSpPr/>
      </dsp:nvSpPr>
      <dsp:spPr>
        <a:xfrm>
          <a:off x="1696703" y="220123"/>
          <a:ext cx="4962215" cy="4962215"/>
        </a:xfrm>
        <a:prstGeom prst="circularArrow">
          <a:avLst>
            <a:gd name="adj1" fmla="val 5085"/>
            <a:gd name="adj2" fmla="val 327528"/>
            <a:gd name="adj3" fmla="val 8672472"/>
            <a:gd name="adj4" fmla="val 5400251"/>
            <a:gd name="adj5" fmla="val 5932"/>
          </a:avLst>
        </a:prstGeom>
        <a:solidFill>
          <a:schemeClr val="accent5">
            <a:hueOff val="-4412007"/>
            <a:satOff val="-613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C6C931-89BE-4E6D-AA20-80163D52DBE7}">
      <dsp:nvSpPr>
        <dsp:cNvPr id="0" name=""/>
        <dsp:cNvSpPr/>
      </dsp:nvSpPr>
      <dsp:spPr>
        <a:xfrm>
          <a:off x="1644137" y="129184"/>
          <a:ext cx="4962215" cy="4962215"/>
        </a:xfrm>
        <a:prstGeom prst="circularArrow">
          <a:avLst>
            <a:gd name="adj1" fmla="val 5085"/>
            <a:gd name="adj2" fmla="val 327528"/>
            <a:gd name="adj3" fmla="val 12272472"/>
            <a:gd name="adj4" fmla="val 9000000"/>
            <a:gd name="adj5" fmla="val 5932"/>
          </a:avLst>
        </a:prstGeom>
        <a:solidFill>
          <a:schemeClr val="accent5">
            <a:hueOff val="-5882676"/>
            <a:satOff val="-8182"/>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3F23A9-E6C2-4D36-8E97-7A629AF7143C}">
      <dsp:nvSpPr>
        <dsp:cNvPr id="0" name=""/>
        <dsp:cNvSpPr/>
      </dsp:nvSpPr>
      <dsp:spPr>
        <a:xfrm>
          <a:off x="1696703" y="38245"/>
          <a:ext cx="4962215" cy="4962215"/>
        </a:xfrm>
        <a:prstGeom prst="circularArrow">
          <a:avLst>
            <a:gd name="adj1" fmla="val 5085"/>
            <a:gd name="adj2" fmla="val 327528"/>
            <a:gd name="adj3" fmla="val 15872221"/>
            <a:gd name="adj4" fmla="val 12600000"/>
            <a:gd name="adj5" fmla="val 5932"/>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7A19B-B44E-49A9-AF39-1E97217B81A6}">
      <dsp:nvSpPr>
        <dsp:cNvPr id="0" name=""/>
        <dsp:cNvSpPr/>
      </dsp:nvSpPr>
      <dsp:spPr>
        <a:xfrm>
          <a:off x="1004" y="41336"/>
          <a:ext cx="1645518" cy="164551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HONESTIDAD </a:t>
          </a:r>
          <a:endParaRPr lang="es-CO" sz="1300" kern="1200" dirty="0"/>
        </a:p>
      </dsp:txBody>
      <dsp:txXfrm>
        <a:off x="241985" y="282317"/>
        <a:ext cx="1163556" cy="1163556"/>
      </dsp:txXfrm>
    </dsp:sp>
    <dsp:sp modelId="{02DF1523-2C37-42C5-9A6C-FD9FC668145A}">
      <dsp:nvSpPr>
        <dsp:cNvPr id="0" name=""/>
        <dsp:cNvSpPr/>
      </dsp:nvSpPr>
      <dsp:spPr>
        <a:xfrm>
          <a:off x="1317419" y="41336"/>
          <a:ext cx="1645518" cy="1645518"/>
        </a:xfrm>
        <a:prstGeom prst="ellipse">
          <a:avLst/>
        </a:prstGeom>
        <a:solidFill>
          <a:schemeClr val="accent5">
            <a:alpha val="50000"/>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LEALTAD </a:t>
          </a:r>
          <a:endParaRPr lang="es-CO" sz="1300" kern="1200" dirty="0"/>
        </a:p>
      </dsp:txBody>
      <dsp:txXfrm>
        <a:off x="1558400" y="282317"/>
        <a:ext cx="1163556" cy="1163556"/>
      </dsp:txXfrm>
    </dsp:sp>
    <dsp:sp modelId="{5A995284-65F9-4F82-98F9-B70D17D20292}">
      <dsp:nvSpPr>
        <dsp:cNvPr id="0" name=""/>
        <dsp:cNvSpPr/>
      </dsp:nvSpPr>
      <dsp:spPr>
        <a:xfrm>
          <a:off x="2633833" y="41336"/>
          <a:ext cx="1645518" cy="1645518"/>
        </a:xfrm>
        <a:prstGeom prst="ellipse">
          <a:avLst/>
        </a:prstGeom>
        <a:solidFill>
          <a:schemeClr val="accent5">
            <a:alpha val="50000"/>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RESPETO</a:t>
          </a:r>
          <a:endParaRPr lang="es-CO" sz="1300" kern="1200" dirty="0"/>
        </a:p>
      </dsp:txBody>
      <dsp:txXfrm>
        <a:off x="2874814" y="282317"/>
        <a:ext cx="1163556" cy="1163556"/>
      </dsp:txXfrm>
    </dsp:sp>
    <dsp:sp modelId="{3D0BD625-9645-4B88-864D-24F25A9938CA}">
      <dsp:nvSpPr>
        <dsp:cNvPr id="0" name=""/>
        <dsp:cNvSpPr/>
      </dsp:nvSpPr>
      <dsp:spPr>
        <a:xfrm>
          <a:off x="3950248" y="41336"/>
          <a:ext cx="1645518" cy="1645518"/>
        </a:xfrm>
        <a:prstGeom prst="ellipse">
          <a:avLst/>
        </a:prstGeom>
        <a:solidFill>
          <a:schemeClr val="accent5">
            <a:alpha val="50000"/>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SOLIDARIDAD </a:t>
          </a:r>
          <a:endParaRPr lang="es-CO" sz="1300" kern="1200" dirty="0"/>
        </a:p>
      </dsp:txBody>
      <dsp:txXfrm>
        <a:off x="4191229" y="282317"/>
        <a:ext cx="1163556" cy="1163556"/>
      </dsp:txXfrm>
    </dsp:sp>
    <dsp:sp modelId="{746FE6D7-E70F-435F-A873-6B4139E434EA}">
      <dsp:nvSpPr>
        <dsp:cNvPr id="0" name=""/>
        <dsp:cNvSpPr/>
      </dsp:nvSpPr>
      <dsp:spPr>
        <a:xfrm>
          <a:off x="5266662" y="41336"/>
          <a:ext cx="1645518" cy="1645518"/>
        </a:xfrm>
        <a:prstGeom prst="ellipse">
          <a:avLst/>
        </a:prstGeom>
        <a:solidFill>
          <a:schemeClr val="accent5">
            <a:alpha val="50000"/>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JUSTICIA  </a:t>
          </a:r>
          <a:endParaRPr lang="es-CO" sz="1300" kern="1200" dirty="0"/>
        </a:p>
      </dsp:txBody>
      <dsp:txXfrm>
        <a:off x="5507643" y="282317"/>
        <a:ext cx="1163556" cy="1163556"/>
      </dsp:txXfrm>
    </dsp:sp>
    <dsp:sp modelId="{68D7C3A3-0D14-4FB7-8E37-598BCAE95C5A}">
      <dsp:nvSpPr>
        <dsp:cNvPr id="0" name=""/>
        <dsp:cNvSpPr/>
      </dsp:nvSpPr>
      <dsp:spPr>
        <a:xfrm>
          <a:off x="6583077" y="41336"/>
          <a:ext cx="1645518" cy="1645518"/>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PERTENENCIA </a:t>
          </a:r>
          <a:endParaRPr lang="es-CO" sz="1300" kern="1200" dirty="0"/>
        </a:p>
      </dsp:txBody>
      <dsp:txXfrm>
        <a:off x="6824058" y="282317"/>
        <a:ext cx="1163556" cy="1163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7A19B-B44E-49A9-AF39-1E97217B81A6}">
      <dsp:nvSpPr>
        <dsp:cNvPr id="0" name=""/>
        <dsp:cNvSpPr/>
      </dsp:nvSpPr>
      <dsp:spPr>
        <a:xfrm>
          <a:off x="1004" y="41336"/>
          <a:ext cx="1645518" cy="164551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TOLERANCIA</a:t>
          </a:r>
          <a:r>
            <a:rPr lang="es-CO" sz="1400" kern="1200" dirty="0" smtClean="0"/>
            <a:t> </a:t>
          </a:r>
          <a:endParaRPr lang="es-CO" sz="1400" kern="1200" dirty="0"/>
        </a:p>
      </dsp:txBody>
      <dsp:txXfrm>
        <a:off x="241985" y="282317"/>
        <a:ext cx="1163556" cy="1163556"/>
      </dsp:txXfrm>
    </dsp:sp>
    <dsp:sp modelId="{02DF1523-2C37-42C5-9A6C-FD9FC668145A}">
      <dsp:nvSpPr>
        <dsp:cNvPr id="0" name=""/>
        <dsp:cNvSpPr/>
      </dsp:nvSpPr>
      <dsp:spPr>
        <a:xfrm>
          <a:off x="1317419" y="41336"/>
          <a:ext cx="1645518" cy="1645518"/>
        </a:xfrm>
        <a:prstGeom prst="ellipse">
          <a:avLst/>
        </a:prstGeom>
        <a:solidFill>
          <a:schemeClr val="accent5">
            <a:alpha val="50000"/>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2700" rIns="90558" bIns="12700" numCol="1" spcCol="1270" anchor="ctr" anchorCtr="0">
          <a:noAutofit/>
        </a:bodyPr>
        <a:lstStyle/>
        <a:p>
          <a:pPr lvl="0" algn="ctr" defTabSz="444500">
            <a:lnSpc>
              <a:spcPct val="90000"/>
            </a:lnSpc>
            <a:spcBef>
              <a:spcPct val="0"/>
            </a:spcBef>
            <a:spcAft>
              <a:spcPct val="35000"/>
            </a:spcAft>
          </a:pPr>
          <a:r>
            <a:rPr lang="es-CO" sz="1000" kern="1200" dirty="0" smtClean="0"/>
            <a:t>RESPONSABILIDAD INSTITUCIONAL  </a:t>
          </a:r>
          <a:endParaRPr lang="es-CO" sz="1000" kern="1200" dirty="0"/>
        </a:p>
      </dsp:txBody>
      <dsp:txXfrm>
        <a:off x="1558400" y="282317"/>
        <a:ext cx="1163556" cy="1163556"/>
      </dsp:txXfrm>
    </dsp:sp>
    <dsp:sp modelId="{5A995284-65F9-4F82-98F9-B70D17D20292}">
      <dsp:nvSpPr>
        <dsp:cNvPr id="0" name=""/>
        <dsp:cNvSpPr/>
      </dsp:nvSpPr>
      <dsp:spPr>
        <a:xfrm>
          <a:off x="2633833" y="41336"/>
          <a:ext cx="1645518" cy="1645518"/>
        </a:xfrm>
        <a:prstGeom prst="ellipse">
          <a:avLst/>
        </a:prstGeom>
        <a:solidFill>
          <a:schemeClr val="accent5">
            <a:alpha val="50000"/>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2700" rIns="90558" bIns="12700" numCol="1" spcCol="1270" anchor="ctr" anchorCtr="0">
          <a:noAutofit/>
        </a:bodyPr>
        <a:lstStyle/>
        <a:p>
          <a:pPr lvl="0" algn="ctr" defTabSz="444500">
            <a:lnSpc>
              <a:spcPct val="90000"/>
            </a:lnSpc>
            <a:spcBef>
              <a:spcPct val="0"/>
            </a:spcBef>
            <a:spcAft>
              <a:spcPct val="35000"/>
            </a:spcAft>
          </a:pPr>
          <a:r>
            <a:rPr lang="es-CO" sz="1000" kern="1200" dirty="0" smtClean="0"/>
            <a:t>RESPONSABILIDAD SOCIAL </a:t>
          </a:r>
          <a:endParaRPr lang="es-CO" sz="1000" kern="1200" dirty="0"/>
        </a:p>
      </dsp:txBody>
      <dsp:txXfrm>
        <a:off x="2874814" y="282317"/>
        <a:ext cx="1163556" cy="1163556"/>
      </dsp:txXfrm>
    </dsp:sp>
    <dsp:sp modelId="{3D0BD625-9645-4B88-864D-24F25A9938CA}">
      <dsp:nvSpPr>
        <dsp:cNvPr id="0" name=""/>
        <dsp:cNvSpPr/>
      </dsp:nvSpPr>
      <dsp:spPr>
        <a:xfrm>
          <a:off x="3950248" y="41336"/>
          <a:ext cx="1645518" cy="1645518"/>
        </a:xfrm>
        <a:prstGeom prst="ellipse">
          <a:avLst/>
        </a:prstGeom>
        <a:solidFill>
          <a:schemeClr val="accent5">
            <a:alpha val="50000"/>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2700" rIns="90558" bIns="12700" numCol="1" spcCol="1270" anchor="ctr" anchorCtr="0">
          <a:noAutofit/>
        </a:bodyPr>
        <a:lstStyle/>
        <a:p>
          <a:pPr lvl="0" algn="ctr" defTabSz="444500">
            <a:lnSpc>
              <a:spcPct val="90000"/>
            </a:lnSpc>
            <a:spcBef>
              <a:spcPct val="0"/>
            </a:spcBef>
            <a:spcAft>
              <a:spcPct val="35000"/>
            </a:spcAft>
          </a:pPr>
          <a:r>
            <a:rPr lang="es-CO" sz="1000" kern="1200" dirty="0" smtClean="0"/>
            <a:t>RESPONSABILIDAD AMBIENTAL </a:t>
          </a:r>
          <a:endParaRPr lang="es-CO" sz="1000" kern="1200" dirty="0"/>
        </a:p>
      </dsp:txBody>
      <dsp:txXfrm>
        <a:off x="4191229" y="282317"/>
        <a:ext cx="1163556" cy="1163556"/>
      </dsp:txXfrm>
    </dsp:sp>
    <dsp:sp modelId="{746FE6D7-E70F-435F-A873-6B4139E434EA}">
      <dsp:nvSpPr>
        <dsp:cNvPr id="0" name=""/>
        <dsp:cNvSpPr/>
      </dsp:nvSpPr>
      <dsp:spPr>
        <a:xfrm>
          <a:off x="5266662" y="41336"/>
          <a:ext cx="1645518" cy="1645518"/>
        </a:xfrm>
        <a:prstGeom prst="ellipse">
          <a:avLst/>
        </a:prstGeom>
        <a:solidFill>
          <a:schemeClr val="accent5">
            <a:alpha val="50000"/>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6510" rIns="90558" bIns="16510" numCol="1" spcCol="1270" anchor="ctr" anchorCtr="0">
          <a:noAutofit/>
        </a:bodyPr>
        <a:lstStyle/>
        <a:p>
          <a:pPr lvl="0" algn="ctr" defTabSz="577850">
            <a:lnSpc>
              <a:spcPct val="90000"/>
            </a:lnSpc>
            <a:spcBef>
              <a:spcPct val="0"/>
            </a:spcBef>
            <a:spcAft>
              <a:spcPct val="35000"/>
            </a:spcAft>
          </a:pPr>
          <a:r>
            <a:rPr lang="es-CO" sz="1300" kern="1200" dirty="0" smtClean="0"/>
            <a:t>CONVIVENCIA</a:t>
          </a:r>
          <a:r>
            <a:rPr lang="es-CO" sz="1000" kern="1200" dirty="0" smtClean="0"/>
            <a:t>  </a:t>
          </a:r>
          <a:endParaRPr lang="es-CO" sz="1000" kern="1200" dirty="0"/>
        </a:p>
      </dsp:txBody>
      <dsp:txXfrm>
        <a:off x="5507643" y="282317"/>
        <a:ext cx="1163556" cy="1163556"/>
      </dsp:txXfrm>
    </dsp:sp>
    <dsp:sp modelId="{68D7C3A3-0D14-4FB7-8E37-598BCAE95C5A}">
      <dsp:nvSpPr>
        <dsp:cNvPr id="0" name=""/>
        <dsp:cNvSpPr/>
      </dsp:nvSpPr>
      <dsp:spPr>
        <a:xfrm>
          <a:off x="6583077" y="41336"/>
          <a:ext cx="1645518" cy="1645518"/>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0558" tIns="13970" rIns="90558" bIns="13970" numCol="1" spcCol="1270" anchor="ctr" anchorCtr="0">
          <a:noAutofit/>
        </a:bodyPr>
        <a:lstStyle/>
        <a:p>
          <a:pPr lvl="0" algn="ctr" defTabSz="488950">
            <a:lnSpc>
              <a:spcPct val="90000"/>
            </a:lnSpc>
            <a:spcBef>
              <a:spcPct val="0"/>
            </a:spcBef>
            <a:spcAft>
              <a:spcPct val="35000"/>
            </a:spcAft>
          </a:pPr>
          <a:r>
            <a:rPr lang="es-CO" sz="1100" kern="1200" dirty="0" smtClean="0"/>
            <a:t>IMPARCIALIDAD </a:t>
          </a:r>
          <a:endParaRPr lang="es-CO" sz="1100" kern="1200" dirty="0"/>
        </a:p>
      </dsp:txBody>
      <dsp:txXfrm>
        <a:off x="6824058" y="282317"/>
        <a:ext cx="1163556" cy="116355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3"/>
            <a:ext cx="4033943" cy="353889"/>
          </a:xfrm>
          <a:prstGeom prst="rect">
            <a:avLst/>
          </a:prstGeom>
        </p:spPr>
        <p:txBody>
          <a:bodyPr vert="horz" lIns="85669" tIns="42835" rIns="85669" bIns="42835" rtlCol="0"/>
          <a:lstStyle>
            <a:lvl1pPr algn="l">
              <a:defRPr sz="1100"/>
            </a:lvl1pPr>
          </a:lstStyle>
          <a:p>
            <a:endParaRPr lang="es-CO" dirty="0"/>
          </a:p>
        </p:txBody>
      </p:sp>
      <p:sp>
        <p:nvSpPr>
          <p:cNvPr id="3" name="Marcador de fecha 2"/>
          <p:cNvSpPr>
            <a:spLocks noGrp="1"/>
          </p:cNvSpPr>
          <p:nvPr>
            <p:ph type="dt" sz="quarter" idx="1"/>
          </p:nvPr>
        </p:nvSpPr>
        <p:spPr>
          <a:xfrm>
            <a:off x="5273004" y="3"/>
            <a:ext cx="4033943" cy="353889"/>
          </a:xfrm>
          <a:prstGeom prst="rect">
            <a:avLst/>
          </a:prstGeom>
        </p:spPr>
        <p:txBody>
          <a:bodyPr vert="horz" lIns="85669" tIns="42835" rIns="85669" bIns="42835" rtlCol="0"/>
          <a:lstStyle>
            <a:lvl1pPr algn="r">
              <a:defRPr sz="1100"/>
            </a:lvl1pPr>
          </a:lstStyle>
          <a:p>
            <a:fld id="{F45340B1-3350-4758-86C6-0747FDBAEAEB}" type="datetimeFigureOut">
              <a:rPr lang="es-CO" smtClean="0"/>
              <a:pPr/>
              <a:t>18/07/2019</a:t>
            </a:fld>
            <a:endParaRPr lang="es-CO" dirty="0"/>
          </a:p>
        </p:txBody>
      </p:sp>
      <p:sp>
        <p:nvSpPr>
          <p:cNvPr id="4" name="Marcador de pie de página 3"/>
          <p:cNvSpPr>
            <a:spLocks noGrp="1"/>
          </p:cNvSpPr>
          <p:nvPr>
            <p:ph type="ftr" sz="quarter" idx="2"/>
          </p:nvPr>
        </p:nvSpPr>
        <p:spPr>
          <a:xfrm>
            <a:off x="1" y="6699378"/>
            <a:ext cx="4033943" cy="353888"/>
          </a:xfrm>
          <a:prstGeom prst="rect">
            <a:avLst/>
          </a:prstGeom>
        </p:spPr>
        <p:txBody>
          <a:bodyPr vert="horz" lIns="85669" tIns="42835" rIns="85669" bIns="42835" rtlCol="0" anchor="b"/>
          <a:lstStyle>
            <a:lvl1pPr algn="l">
              <a:defRPr sz="1100"/>
            </a:lvl1pPr>
          </a:lstStyle>
          <a:p>
            <a:endParaRPr lang="es-CO" dirty="0"/>
          </a:p>
        </p:txBody>
      </p:sp>
      <p:sp>
        <p:nvSpPr>
          <p:cNvPr id="5" name="Marcador de número de diapositiva 4"/>
          <p:cNvSpPr>
            <a:spLocks noGrp="1"/>
          </p:cNvSpPr>
          <p:nvPr>
            <p:ph type="sldNum" sz="quarter" idx="3"/>
          </p:nvPr>
        </p:nvSpPr>
        <p:spPr>
          <a:xfrm>
            <a:off x="5273004" y="6699378"/>
            <a:ext cx="4033943" cy="353888"/>
          </a:xfrm>
          <a:prstGeom prst="rect">
            <a:avLst/>
          </a:prstGeom>
        </p:spPr>
        <p:txBody>
          <a:bodyPr vert="horz" lIns="85669" tIns="42835" rIns="85669" bIns="42835" rtlCol="0" anchor="b"/>
          <a:lstStyle>
            <a:lvl1pPr algn="r">
              <a:defRPr sz="1100"/>
            </a:lvl1pPr>
          </a:lstStyle>
          <a:p>
            <a:fld id="{8801124F-EB3D-463C-B34B-EAFD95134701}" type="slidenum">
              <a:rPr lang="es-CO" smtClean="0"/>
              <a:pPr/>
              <a:t>‹Nº›</a:t>
            </a:fld>
            <a:endParaRPr lang="es-CO" dirty="0"/>
          </a:p>
        </p:txBody>
      </p:sp>
    </p:spTree>
    <p:extLst>
      <p:ext uri="{BB962C8B-B14F-4D97-AF65-F5344CB8AC3E}">
        <p14:creationId xmlns:p14="http://schemas.microsoft.com/office/powerpoint/2010/main" val="1817872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4033943" cy="352983"/>
          </a:xfrm>
          <a:prstGeom prst="rect">
            <a:avLst/>
          </a:prstGeom>
        </p:spPr>
        <p:txBody>
          <a:bodyPr vert="horz" lIns="84070" tIns="42035" rIns="84070" bIns="42035" rtlCol="0"/>
          <a:lstStyle>
            <a:lvl1pPr algn="l">
              <a:defRPr sz="1100"/>
            </a:lvl1pPr>
          </a:lstStyle>
          <a:p>
            <a:endParaRPr lang="es-CO" dirty="0"/>
          </a:p>
        </p:txBody>
      </p:sp>
      <p:sp>
        <p:nvSpPr>
          <p:cNvPr id="3" name="Marcador de fecha 2"/>
          <p:cNvSpPr>
            <a:spLocks noGrp="1"/>
          </p:cNvSpPr>
          <p:nvPr>
            <p:ph type="dt" idx="1"/>
          </p:nvPr>
        </p:nvSpPr>
        <p:spPr>
          <a:xfrm>
            <a:off x="5272583" y="1"/>
            <a:ext cx="4033943" cy="352983"/>
          </a:xfrm>
          <a:prstGeom prst="rect">
            <a:avLst/>
          </a:prstGeom>
        </p:spPr>
        <p:txBody>
          <a:bodyPr vert="horz" lIns="84070" tIns="42035" rIns="84070" bIns="42035" rtlCol="0"/>
          <a:lstStyle>
            <a:lvl1pPr algn="r">
              <a:defRPr sz="1100"/>
            </a:lvl1pPr>
          </a:lstStyle>
          <a:p>
            <a:fld id="{0C8A32F6-97D5-4808-BB4E-EBC1AF98A5D7}" type="datetimeFigureOut">
              <a:rPr lang="es-CO" smtClean="0"/>
              <a:pPr/>
              <a:t>18/07/2019</a:t>
            </a:fld>
            <a:endParaRPr lang="es-CO" dirty="0"/>
          </a:p>
        </p:txBody>
      </p:sp>
      <p:sp>
        <p:nvSpPr>
          <p:cNvPr id="4" name="Marcador de imagen de diapositiva 3"/>
          <p:cNvSpPr>
            <a:spLocks noGrp="1" noRot="1" noChangeAspect="1"/>
          </p:cNvSpPr>
          <p:nvPr>
            <p:ph type="sldImg" idx="2"/>
          </p:nvPr>
        </p:nvSpPr>
        <p:spPr>
          <a:xfrm>
            <a:off x="2540000" y="881063"/>
            <a:ext cx="4229100" cy="2379662"/>
          </a:xfrm>
          <a:prstGeom prst="rect">
            <a:avLst/>
          </a:prstGeom>
          <a:noFill/>
          <a:ln w="12700">
            <a:solidFill>
              <a:prstClr val="black"/>
            </a:solidFill>
          </a:ln>
        </p:spPr>
        <p:txBody>
          <a:bodyPr vert="horz" lIns="84070" tIns="42035" rIns="84070" bIns="42035" rtlCol="0" anchor="ctr"/>
          <a:lstStyle/>
          <a:p>
            <a:endParaRPr lang="es-CO" dirty="0"/>
          </a:p>
        </p:txBody>
      </p:sp>
      <p:sp>
        <p:nvSpPr>
          <p:cNvPr id="5" name="Marcador de notas 4"/>
          <p:cNvSpPr>
            <a:spLocks noGrp="1"/>
          </p:cNvSpPr>
          <p:nvPr>
            <p:ph type="body" sz="quarter" idx="3"/>
          </p:nvPr>
        </p:nvSpPr>
        <p:spPr>
          <a:xfrm>
            <a:off x="930910" y="3394065"/>
            <a:ext cx="7447280" cy="2777541"/>
          </a:xfrm>
          <a:prstGeom prst="rect">
            <a:avLst/>
          </a:prstGeom>
        </p:spPr>
        <p:txBody>
          <a:bodyPr vert="horz" lIns="84070" tIns="42035" rIns="84070" bIns="42035"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1" y="6700282"/>
            <a:ext cx="4033943" cy="352982"/>
          </a:xfrm>
          <a:prstGeom prst="rect">
            <a:avLst/>
          </a:prstGeom>
        </p:spPr>
        <p:txBody>
          <a:bodyPr vert="horz" lIns="84070" tIns="42035" rIns="84070" bIns="42035" rtlCol="0" anchor="b"/>
          <a:lstStyle>
            <a:lvl1pPr algn="l">
              <a:defRPr sz="1100"/>
            </a:lvl1pPr>
          </a:lstStyle>
          <a:p>
            <a:endParaRPr lang="es-CO" dirty="0"/>
          </a:p>
        </p:txBody>
      </p:sp>
      <p:sp>
        <p:nvSpPr>
          <p:cNvPr id="7" name="Marcador de número de diapositiva 6"/>
          <p:cNvSpPr>
            <a:spLocks noGrp="1"/>
          </p:cNvSpPr>
          <p:nvPr>
            <p:ph type="sldNum" sz="quarter" idx="5"/>
          </p:nvPr>
        </p:nvSpPr>
        <p:spPr>
          <a:xfrm>
            <a:off x="5272583" y="6700282"/>
            <a:ext cx="4033943" cy="352982"/>
          </a:xfrm>
          <a:prstGeom prst="rect">
            <a:avLst/>
          </a:prstGeom>
        </p:spPr>
        <p:txBody>
          <a:bodyPr vert="horz" lIns="84070" tIns="42035" rIns="84070" bIns="42035" rtlCol="0" anchor="b"/>
          <a:lstStyle>
            <a:lvl1pPr algn="r">
              <a:defRPr sz="1100"/>
            </a:lvl1pPr>
          </a:lstStyle>
          <a:p>
            <a:fld id="{D59F524E-3B56-4E2B-9E20-AB31662EFD9E}" type="slidenum">
              <a:rPr lang="es-CO" smtClean="0"/>
              <a:pPr/>
              <a:t>‹Nº›</a:t>
            </a:fld>
            <a:endParaRPr lang="es-CO" dirty="0"/>
          </a:p>
        </p:txBody>
      </p:sp>
    </p:spTree>
    <p:extLst>
      <p:ext uri="{BB962C8B-B14F-4D97-AF65-F5344CB8AC3E}">
        <p14:creationId xmlns:p14="http://schemas.microsoft.com/office/powerpoint/2010/main" val="333441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39E33BE-B929-493F-8478-3DB1B20C5B80}" type="slidenum">
              <a:rPr lang="es-CO" smtClean="0"/>
              <a:t>27</a:t>
            </a:fld>
            <a:endParaRPr lang="es-CO" dirty="0"/>
          </a:p>
        </p:txBody>
      </p:sp>
    </p:spTree>
    <p:extLst>
      <p:ext uri="{BB962C8B-B14F-4D97-AF65-F5344CB8AC3E}">
        <p14:creationId xmlns:p14="http://schemas.microsoft.com/office/powerpoint/2010/main" val="60561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326397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255047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238584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216891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186583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424564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219761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374249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13115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24005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95FB85-BD47-46CF-BDA1-358935F3CF72}" type="datetimeFigureOut">
              <a:rPr lang="es-CO" smtClean="0"/>
              <a:pPr/>
              <a:t>18/07/2019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389151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5FB85-BD47-46CF-BDA1-358935F3CF72}" type="datetimeFigureOut">
              <a:rPr lang="es-CO" smtClean="0"/>
              <a:pPr/>
              <a:t>18/07/2019</a:t>
            </a:fld>
            <a:endParaRPr lang="es-C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106BD-F703-4D06-96D8-D7EBC67B196E}" type="slidenum">
              <a:rPr lang="es-CO" smtClean="0"/>
              <a:pPr/>
              <a:t>‹Nº›</a:t>
            </a:fld>
            <a:endParaRPr lang="es-CO" dirty="0"/>
          </a:p>
        </p:txBody>
      </p:sp>
    </p:spTree>
    <p:extLst>
      <p:ext uri="{BB962C8B-B14F-4D97-AF65-F5344CB8AC3E}">
        <p14:creationId xmlns:p14="http://schemas.microsoft.com/office/powerpoint/2010/main" val="10292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uts.edu.co/portal/seccion.php?id=1040&amp;key=e1c6bf40df8ce393e311a7859b8d63fe"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ts.edu.co/"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2.png"/><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3.png"/><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5.png"/><Relationship Id="rId9" Type="http://schemas.openxmlformats.org/officeDocument/2006/relationships/image" Target="../media/image12.emf"/><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ts.edu.co/portal/app/ckfinder/userfiles/files/Codigo%20de%20Integridad%20UTS.pdf"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ts.edu.co/portal/app/ckfinder/userfiles/files/Codigo%20de%20Integridad%20UTS.pdf"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ts.edu.co/portal/app/ckfinder/userfiles/files/Codigo%20de%20Integridad%20UTS.pdf"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2.png"/><Relationship Id="rId10" Type="http://schemas.openxmlformats.org/officeDocument/2006/relationships/oleObject" Target="../embeddings/oleObject4.bin"/><Relationship Id="rId4" Type="http://schemas.openxmlformats.org/officeDocument/2006/relationships/image" Target="../media/image1.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1.png"/><Relationship Id="rId7" Type="http://schemas.openxmlformats.org/officeDocument/2006/relationships/image" Target="../media/image34.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6.wmf"/></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image" Target="../media/image56.png"/><Relationship Id="rId16"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jpe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jpe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6.png"/><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3.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jpe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6.pn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12.png"/><Relationship Id="rId4" Type="http://schemas.openxmlformats.org/officeDocument/2006/relationships/image" Target="../media/image129.png"/><Relationship Id="rId9"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3.pn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50.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png"/><Relationship Id="rId7"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pa%20de%20procesosUTS10%20OCT.ppt#-1,3,Diapositiva 3"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pa%20de%20procesosUTS10%20OCT.ppt#-1,2,Diapositiva 2"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2284"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5" name="Imagen 4"/>
            <p:cNvPicPr>
              <a:picLocks noChangeAspect="1"/>
            </p:cNvPicPr>
            <p:nvPr/>
          </p:nvPicPr>
          <p:blipFill rotWithShape="1">
            <a:blip r:embed="rId4"/>
            <a:srcRect l="98" t="27265"/>
            <a:stretch/>
          </p:blipFill>
          <p:spPr>
            <a:xfrm flipV="1">
              <a:off x="11906" y="6737860"/>
              <a:ext cx="12180094" cy="115377"/>
            </a:xfrm>
            <a:prstGeom prst="rect">
              <a:avLst/>
            </a:prstGeom>
          </p:spPr>
        </p:pic>
      </p:grpSp>
      <p:sp>
        <p:nvSpPr>
          <p:cNvPr id="800" name="Rectángulo 799"/>
          <p:cNvSpPr/>
          <p:nvPr/>
        </p:nvSpPr>
        <p:spPr>
          <a:xfrm>
            <a:off x="2132411" y="5464058"/>
            <a:ext cx="7368347" cy="1354217"/>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Dirección Administrativa de Talento Humano </a:t>
            </a:r>
          </a:p>
          <a:p>
            <a:endParaRPr lang="es-CO" dirty="0">
              <a:solidFill>
                <a:srgbClr val="7030A0"/>
              </a:solidFill>
            </a:endParaRPr>
          </a:p>
        </p:txBody>
      </p:sp>
      <p:sp>
        <p:nvSpPr>
          <p:cNvPr id="801" name="Rectángulo 1"/>
          <p:cNvSpPr/>
          <p:nvPr/>
        </p:nvSpPr>
        <p:spPr>
          <a:xfrm>
            <a:off x="209244" y="491260"/>
            <a:ext cx="11704946" cy="1077218"/>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INDUCCIÓN CONTRATISTAS (</a:t>
            </a:r>
            <a:r>
              <a:rPr lang="es-ES" sz="3200" b="1" dirty="0" err="1" smtClean="0">
                <a:solidFill>
                  <a:srgbClr val="7030A0"/>
                </a:solidFill>
                <a:latin typeface="Century Gothic" panose="020B0502020202020204" pitchFamily="34" charset="0"/>
              </a:rPr>
              <a:t>CPS</a:t>
            </a:r>
            <a:r>
              <a:rPr lang="es-ES" sz="3200" b="1" dirty="0" smtClean="0">
                <a:solidFill>
                  <a:srgbClr val="7030A0"/>
                </a:solidFill>
                <a:latin typeface="Century Gothic" panose="020B0502020202020204" pitchFamily="34" charset="0"/>
              </a:rPr>
              <a:t>)</a:t>
            </a:r>
          </a:p>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grpSp>
        <p:nvGrpSpPr>
          <p:cNvPr id="10" name="Grupo 9"/>
          <p:cNvGrpSpPr/>
          <p:nvPr/>
        </p:nvGrpSpPr>
        <p:grpSpPr>
          <a:xfrm>
            <a:off x="1666875" y="1381333"/>
            <a:ext cx="9133499" cy="4571792"/>
            <a:chOff x="-15050" y="2140946"/>
            <a:chExt cx="5923323" cy="4697668"/>
          </a:xfrm>
        </p:grpSpPr>
        <p:sp>
          <p:nvSpPr>
            <p:cNvPr id="11" name="object 87"/>
            <p:cNvSpPr/>
            <p:nvPr/>
          </p:nvSpPr>
          <p:spPr>
            <a:xfrm>
              <a:off x="-15050" y="2140946"/>
              <a:ext cx="5917501" cy="2072208"/>
            </a:xfrm>
            <a:custGeom>
              <a:avLst/>
              <a:gdLst/>
              <a:ahLst/>
              <a:cxnLst/>
              <a:rect l="l" t="t" r="r" b="b"/>
              <a:pathLst>
                <a:path w="5917501" h="2072208">
                  <a:moveTo>
                    <a:pt x="3554209" y="522490"/>
                  </a:moveTo>
                  <a:lnTo>
                    <a:pt x="3554107" y="364363"/>
                  </a:lnTo>
                  <a:lnTo>
                    <a:pt x="3551428" y="362864"/>
                  </a:lnTo>
                  <a:lnTo>
                    <a:pt x="3548227" y="512356"/>
                  </a:lnTo>
                  <a:lnTo>
                    <a:pt x="3543481" y="512910"/>
                  </a:lnTo>
                  <a:lnTo>
                    <a:pt x="3543477" y="517690"/>
                  </a:lnTo>
                  <a:lnTo>
                    <a:pt x="3549472" y="522986"/>
                  </a:lnTo>
                  <a:lnTo>
                    <a:pt x="3554209" y="522490"/>
                  </a:lnTo>
                  <a:close/>
                </a:path>
                <a:path w="5917501" h="2072208">
                  <a:moveTo>
                    <a:pt x="3097682" y="109143"/>
                  </a:moveTo>
                  <a:lnTo>
                    <a:pt x="3096094" y="118122"/>
                  </a:lnTo>
                  <a:lnTo>
                    <a:pt x="3530079" y="362864"/>
                  </a:lnTo>
                  <a:lnTo>
                    <a:pt x="3538186" y="367436"/>
                  </a:lnTo>
                  <a:lnTo>
                    <a:pt x="3551330" y="367436"/>
                  </a:lnTo>
                  <a:lnTo>
                    <a:pt x="3551428" y="362864"/>
                  </a:lnTo>
                  <a:lnTo>
                    <a:pt x="3113739" y="118122"/>
                  </a:lnTo>
                </a:path>
                <a:path w="5917501" h="2072208">
                  <a:moveTo>
                    <a:pt x="3538186" y="367436"/>
                  </a:moveTo>
                  <a:lnTo>
                    <a:pt x="3543602" y="370490"/>
                  </a:lnTo>
                  <a:lnTo>
                    <a:pt x="3543600" y="371995"/>
                  </a:lnTo>
                  <a:lnTo>
                    <a:pt x="3546284" y="371995"/>
                  </a:lnTo>
                  <a:lnTo>
                    <a:pt x="3543602" y="370490"/>
                  </a:lnTo>
                  <a:lnTo>
                    <a:pt x="3543604" y="367436"/>
                  </a:lnTo>
                </a:path>
                <a:path w="5917501" h="2072208">
                  <a:moveTo>
                    <a:pt x="3543604" y="367436"/>
                  </a:moveTo>
                  <a:lnTo>
                    <a:pt x="3546284" y="371995"/>
                  </a:lnTo>
                  <a:lnTo>
                    <a:pt x="3551232" y="371995"/>
                  </a:lnTo>
                  <a:lnTo>
                    <a:pt x="3551330" y="367436"/>
                  </a:lnTo>
                </a:path>
                <a:path w="5917501" h="2072208">
                  <a:moveTo>
                    <a:pt x="3543600" y="371995"/>
                  </a:moveTo>
                  <a:lnTo>
                    <a:pt x="3543482" y="512356"/>
                  </a:lnTo>
                  <a:lnTo>
                    <a:pt x="3543481" y="512910"/>
                  </a:lnTo>
                  <a:lnTo>
                    <a:pt x="3548227" y="512356"/>
                  </a:lnTo>
                  <a:lnTo>
                    <a:pt x="3551232" y="371995"/>
                  </a:lnTo>
                </a:path>
                <a:path w="5917501" h="2072208">
                  <a:moveTo>
                    <a:pt x="4505477" y="982776"/>
                  </a:moveTo>
                  <a:lnTo>
                    <a:pt x="4504601" y="975995"/>
                  </a:lnTo>
                  <a:lnTo>
                    <a:pt x="3361060" y="1127953"/>
                  </a:lnTo>
                  <a:lnTo>
                    <a:pt x="3141707" y="1022013"/>
                  </a:lnTo>
                  <a:lnTo>
                    <a:pt x="3136569" y="1026502"/>
                  </a:lnTo>
                  <a:lnTo>
                    <a:pt x="3358464" y="1136281"/>
                  </a:lnTo>
                  <a:lnTo>
                    <a:pt x="3360902" y="1136688"/>
                  </a:lnTo>
                  <a:lnTo>
                    <a:pt x="3359746" y="1128128"/>
                  </a:lnTo>
                  <a:lnTo>
                    <a:pt x="3362210" y="1128509"/>
                  </a:lnTo>
                  <a:lnTo>
                    <a:pt x="4503356" y="982383"/>
                  </a:lnTo>
                  <a:lnTo>
                    <a:pt x="4504336" y="982930"/>
                  </a:lnTo>
                  <a:lnTo>
                    <a:pt x="4918849" y="1214259"/>
                  </a:lnTo>
                  <a:lnTo>
                    <a:pt x="4505477" y="982776"/>
                  </a:lnTo>
                  <a:close/>
                </a:path>
                <a:path w="5917501" h="2072208">
                  <a:moveTo>
                    <a:pt x="4504336" y="982930"/>
                  </a:moveTo>
                  <a:lnTo>
                    <a:pt x="4503356" y="982383"/>
                  </a:lnTo>
                  <a:lnTo>
                    <a:pt x="3362210" y="1128509"/>
                  </a:lnTo>
                  <a:lnTo>
                    <a:pt x="3359746" y="1128128"/>
                  </a:lnTo>
                  <a:lnTo>
                    <a:pt x="3360902" y="1136688"/>
                  </a:lnTo>
                  <a:lnTo>
                    <a:pt x="4504336" y="982930"/>
                  </a:lnTo>
                  <a:close/>
                </a:path>
                <a:path w="5917501" h="2072208">
                  <a:moveTo>
                    <a:pt x="5780850" y="2038265"/>
                  </a:moveTo>
                  <a:lnTo>
                    <a:pt x="5584978" y="1989613"/>
                  </a:lnTo>
                  <a:lnTo>
                    <a:pt x="5584342" y="1989455"/>
                  </a:lnTo>
                  <a:lnTo>
                    <a:pt x="5584952" y="1592580"/>
                  </a:lnTo>
                  <a:lnTo>
                    <a:pt x="5582488" y="1594142"/>
                  </a:lnTo>
                  <a:lnTo>
                    <a:pt x="5435983" y="1516325"/>
                  </a:lnTo>
                  <a:lnTo>
                    <a:pt x="5434825" y="1515732"/>
                  </a:lnTo>
                  <a:lnTo>
                    <a:pt x="5435028" y="1414500"/>
                  </a:lnTo>
                  <a:lnTo>
                    <a:pt x="5058283" y="1209078"/>
                  </a:lnTo>
                  <a:lnTo>
                    <a:pt x="5056860" y="1208684"/>
                  </a:lnTo>
                  <a:lnTo>
                    <a:pt x="5055489" y="1214183"/>
                  </a:lnTo>
                  <a:lnTo>
                    <a:pt x="4921758" y="1208976"/>
                  </a:lnTo>
                  <a:lnTo>
                    <a:pt x="4920297" y="1208582"/>
                  </a:lnTo>
                  <a:lnTo>
                    <a:pt x="4506671" y="976414"/>
                  </a:lnTo>
                  <a:lnTo>
                    <a:pt x="4504601" y="975995"/>
                  </a:lnTo>
                  <a:lnTo>
                    <a:pt x="4505477" y="982776"/>
                  </a:lnTo>
                  <a:lnTo>
                    <a:pt x="4918849" y="1214259"/>
                  </a:lnTo>
                  <a:lnTo>
                    <a:pt x="4920297" y="1214666"/>
                  </a:lnTo>
                  <a:lnTo>
                    <a:pt x="5056860" y="1214539"/>
                  </a:lnTo>
                  <a:lnTo>
                    <a:pt x="5431603" y="1417933"/>
                  </a:lnTo>
                  <a:lnTo>
                    <a:pt x="5431599" y="1416532"/>
                  </a:lnTo>
                  <a:lnTo>
                    <a:pt x="5432767" y="1418564"/>
                  </a:lnTo>
                  <a:lnTo>
                    <a:pt x="5431853" y="1517586"/>
                  </a:lnTo>
                  <a:lnTo>
                    <a:pt x="5432958" y="1519453"/>
                  </a:lnTo>
                  <a:lnTo>
                    <a:pt x="5435981" y="1517586"/>
                  </a:lnTo>
                  <a:lnTo>
                    <a:pt x="5582490" y="1595153"/>
                  </a:lnTo>
                  <a:lnTo>
                    <a:pt x="5583377" y="1595602"/>
                  </a:lnTo>
                  <a:lnTo>
                    <a:pt x="5583999" y="1990991"/>
                  </a:lnTo>
                  <a:lnTo>
                    <a:pt x="5584977" y="1990242"/>
                  </a:lnTo>
                  <a:lnTo>
                    <a:pt x="5780850" y="2038524"/>
                  </a:lnTo>
                  <a:lnTo>
                    <a:pt x="5780850" y="2038265"/>
                  </a:lnTo>
                  <a:close/>
                </a:path>
                <a:path w="5917501" h="2072208">
                  <a:moveTo>
                    <a:pt x="5056860" y="1208684"/>
                  </a:moveTo>
                  <a:lnTo>
                    <a:pt x="4921056" y="1208583"/>
                  </a:lnTo>
                  <a:lnTo>
                    <a:pt x="4506671" y="976414"/>
                  </a:lnTo>
                  <a:lnTo>
                    <a:pt x="4920297" y="1208582"/>
                  </a:lnTo>
                  <a:lnTo>
                    <a:pt x="4921758" y="1208976"/>
                  </a:lnTo>
                  <a:lnTo>
                    <a:pt x="5055489" y="1214183"/>
                  </a:lnTo>
                  <a:lnTo>
                    <a:pt x="5056860" y="1208684"/>
                  </a:lnTo>
                  <a:close/>
                </a:path>
                <a:path w="5917501" h="2072208">
                  <a:moveTo>
                    <a:pt x="5432767" y="1418564"/>
                  </a:moveTo>
                  <a:lnTo>
                    <a:pt x="5431599" y="1416532"/>
                  </a:lnTo>
                  <a:lnTo>
                    <a:pt x="5431603" y="1417933"/>
                  </a:lnTo>
                  <a:lnTo>
                    <a:pt x="5431853" y="1517586"/>
                  </a:lnTo>
                  <a:lnTo>
                    <a:pt x="5432767" y="1418564"/>
                  </a:lnTo>
                  <a:close/>
                </a:path>
                <a:path w="5917501" h="2072208">
                  <a:moveTo>
                    <a:pt x="5436196" y="1416532"/>
                  </a:moveTo>
                  <a:lnTo>
                    <a:pt x="5435028" y="1414500"/>
                  </a:lnTo>
                  <a:lnTo>
                    <a:pt x="5434825" y="1515732"/>
                  </a:lnTo>
                  <a:lnTo>
                    <a:pt x="5435983" y="1516325"/>
                  </a:lnTo>
                  <a:lnTo>
                    <a:pt x="5436196" y="1416532"/>
                  </a:lnTo>
                  <a:close/>
                </a:path>
                <a:path w="5917501" h="2072208">
                  <a:moveTo>
                    <a:pt x="5585879" y="1594142"/>
                  </a:moveTo>
                  <a:lnTo>
                    <a:pt x="5584952" y="1592580"/>
                  </a:lnTo>
                  <a:lnTo>
                    <a:pt x="5584342" y="1989455"/>
                  </a:lnTo>
                  <a:lnTo>
                    <a:pt x="5584978" y="1989613"/>
                  </a:lnTo>
                  <a:lnTo>
                    <a:pt x="5585879" y="1594142"/>
                  </a:lnTo>
                  <a:close/>
                </a:path>
                <a:path w="5917501" h="2072208">
                  <a:moveTo>
                    <a:pt x="5583377" y="1595602"/>
                  </a:moveTo>
                  <a:lnTo>
                    <a:pt x="5582490" y="1595153"/>
                  </a:lnTo>
                  <a:lnTo>
                    <a:pt x="5583339" y="1990242"/>
                  </a:lnTo>
                  <a:lnTo>
                    <a:pt x="5583999" y="1990991"/>
                  </a:lnTo>
                  <a:lnTo>
                    <a:pt x="5583377" y="1595602"/>
                  </a:lnTo>
                  <a:close/>
                </a:path>
                <a:path w="5917501" h="2072208">
                  <a:moveTo>
                    <a:pt x="1508931" y="203579"/>
                  </a:moveTo>
                  <a:lnTo>
                    <a:pt x="1506118" y="204228"/>
                  </a:lnTo>
                  <a:lnTo>
                    <a:pt x="1510113" y="482238"/>
                  </a:lnTo>
                  <a:lnTo>
                    <a:pt x="1512836" y="481660"/>
                  </a:lnTo>
                  <a:lnTo>
                    <a:pt x="1516811" y="484822"/>
                  </a:lnTo>
                  <a:lnTo>
                    <a:pt x="1508931" y="203579"/>
                  </a:lnTo>
                  <a:close/>
                </a:path>
                <a:path w="5917501" h="2072208">
                  <a:moveTo>
                    <a:pt x="807758" y="1025842"/>
                  </a:moveTo>
                  <a:lnTo>
                    <a:pt x="802328" y="638023"/>
                  </a:lnTo>
                  <a:lnTo>
                    <a:pt x="800100" y="638492"/>
                  </a:lnTo>
                  <a:lnTo>
                    <a:pt x="804045" y="1024279"/>
                  </a:lnTo>
                  <a:lnTo>
                    <a:pt x="804075" y="1025880"/>
                  </a:lnTo>
                  <a:lnTo>
                    <a:pt x="806234" y="1027671"/>
                  </a:lnTo>
                  <a:lnTo>
                    <a:pt x="807758" y="1025842"/>
                  </a:lnTo>
                  <a:close/>
                </a:path>
                <a:path w="5917501" h="2072208">
                  <a:moveTo>
                    <a:pt x="806234" y="1027671"/>
                  </a:moveTo>
                  <a:lnTo>
                    <a:pt x="804075" y="1025880"/>
                  </a:lnTo>
                  <a:lnTo>
                    <a:pt x="804045" y="1024279"/>
                  </a:lnTo>
                  <a:lnTo>
                    <a:pt x="15050" y="1157190"/>
                  </a:lnTo>
                  <a:lnTo>
                    <a:pt x="806234" y="1027671"/>
                  </a:lnTo>
                  <a:close/>
                </a:path>
                <a:path w="5917501" h="2072208">
                  <a:moveTo>
                    <a:pt x="1510113" y="482238"/>
                  </a:moveTo>
                  <a:lnTo>
                    <a:pt x="798969" y="633120"/>
                  </a:lnTo>
                  <a:lnTo>
                    <a:pt x="802297" y="635749"/>
                  </a:lnTo>
                  <a:lnTo>
                    <a:pt x="1510113" y="482238"/>
                  </a:lnTo>
                  <a:close/>
                </a:path>
                <a:path w="5917501" h="2072208">
                  <a:moveTo>
                    <a:pt x="1514182" y="488175"/>
                  </a:moveTo>
                  <a:lnTo>
                    <a:pt x="1510195" y="485000"/>
                  </a:lnTo>
                  <a:lnTo>
                    <a:pt x="802328" y="638023"/>
                  </a:lnTo>
                  <a:lnTo>
                    <a:pt x="1514182" y="488175"/>
                  </a:lnTo>
                  <a:close/>
                </a:path>
                <a:path w="5917501" h="2072208">
                  <a:moveTo>
                    <a:pt x="5780850" y="2038524"/>
                  </a:moveTo>
                  <a:lnTo>
                    <a:pt x="5584977" y="1990242"/>
                  </a:lnTo>
                  <a:lnTo>
                    <a:pt x="5583999" y="1990991"/>
                  </a:lnTo>
                  <a:lnTo>
                    <a:pt x="5780850" y="2038930"/>
                  </a:lnTo>
                  <a:lnTo>
                    <a:pt x="5780850" y="2038524"/>
                  </a:lnTo>
                  <a:close/>
                </a:path>
                <a:path w="5917501" h="2072208">
                  <a:moveTo>
                    <a:pt x="5584952" y="1592580"/>
                  </a:moveTo>
                  <a:lnTo>
                    <a:pt x="5435983" y="1516325"/>
                  </a:lnTo>
                  <a:lnTo>
                    <a:pt x="5582488" y="1594142"/>
                  </a:lnTo>
                  <a:lnTo>
                    <a:pt x="5584952" y="1592580"/>
                  </a:lnTo>
                  <a:close/>
                </a:path>
                <a:path w="5917501" h="2072208">
                  <a:moveTo>
                    <a:pt x="5435981" y="1517586"/>
                  </a:moveTo>
                  <a:lnTo>
                    <a:pt x="5432958" y="1519453"/>
                  </a:lnTo>
                  <a:lnTo>
                    <a:pt x="5582490" y="1595153"/>
                  </a:lnTo>
                  <a:lnTo>
                    <a:pt x="5435981" y="1517586"/>
                  </a:lnTo>
                  <a:close/>
                </a:path>
                <a:path w="5917501" h="2072208">
                  <a:moveTo>
                    <a:pt x="5056860" y="1214539"/>
                  </a:moveTo>
                  <a:lnTo>
                    <a:pt x="5056146" y="1214539"/>
                  </a:lnTo>
                  <a:lnTo>
                    <a:pt x="5431603" y="1417933"/>
                  </a:lnTo>
                  <a:lnTo>
                    <a:pt x="5056860" y="1214539"/>
                  </a:lnTo>
                  <a:close/>
                </a:path>
                <a:path w="5917501" h="2072208">
                  <a:moveTo>
                    <a:pt x="3543604" y="367436"/>
                  </a:moveTo>
                  <a:lnTo>
                    <a:pt x="3543602" y="370490"/>
                  </a:lnTo>
                  <a:lnTo>
                    <a:pt x="3546284" y="371995"/>
                  </a:lnTo>
                  <a:lnTo>
                    <a:pt x="3543604" y="367436"/>
                  </a:lnTo>
                  <a:close/>
                </a:path>
                <a:path w="5917501" h="2072208">
                  <a:moveTo>
                    <a:pt x="3529190" y="941832"/>
                  </a:moveTo>
                  <a:lnTo>
                    <a:pt x="3530057" y="728262"/>
                  </a:lnTo>
                  <a:lnTo>
                    <a:pt x="3524959" y="942293"/>
                  </a:lnTo>
                  <a:lnTo>
                    <a:pt x="3529190" y="941832"/>
                  </a:lnTo>
                  <a:close/>
                </a:path>
                <a:path w="5917501" h="2072208">
                  <a:moveTo>
                    <a:pt x="2353995" y="0"/>
                  </a:moveTo>
                  <a:lnTo>
                    <a:pt x="1504530" y="197319"/>
                  </a:lnTo>
                  <a:lnTo>
                    <a:pt x="1508848" y="200647"/>
                  </a:lnTo>
                  <a:lnTo>
                    <a:pt x="2353995" y="0"/>
                  </a:lnTo>
                  <a:close/>
                </a:path>
                <a:path w="5917501" h="2072208">
                  <a:moveTo>
                    <a:pt x="2354397" y="8544"/>
                  </a:moveTo>
                  <a:lnTo>
                    <a:pt x="2353017" y="7835"/>
                  </a:lnTo>
                  <a:lnTo>
                    <a:pt x="1508931" y="203579"/>
                  </a:lnTo>
                  <a:lnTo>
                    <a:pt x="2354397" y="8544"/>
                  </a:lnTo>
                  <a:close/>
                </a:path>
                <a:path w="5917501" h="2072208">
                  <a:moveTo>
                    <a:pt x="800100" y="638492"/>
                  </a:moveTo>
                  <a:lnTo>
                    <a:pt x="802328" y="638023"/>
                  </a:lnTo>
                  <a:lnTo>
                    <a:pt x="1510195" y="485000"/>
                  </a:lnTo>
                  <a:lnTo>
                    <a:pt x="1514182" y="488175"/>
                  </a:lnTo>
                  <a:lnTo>
                    <a:pt x="1516875" y="487578"/>
                  </a:lnTo>
                  <a:lnTo>
                    <a:pt x="1516811" y="484822"/>
                  </a:lnTo>
                  <a:lnTo>
                    <a:pt x="1512836" y="481660"/>
                  </a:lnTo>
                  <a:lnTo>
                    <a:pt x="1510113" y="482238"/>
                  </a:lnTo>
                  <a:lnTo>
                    <a:pt x="802297" y="635749"/>
                  </a:lnTo>
                  <a:lnTo>
                    <a:pt x="798969" y="633120"/>
                  </a:lnTo>
                  <a:lnTo>
                    <a:pt x="796836" y="635838"/>
                  </a:lnTo>
                  <a:lnTo>
                    <a:pt x="804045" y="1024279"/>
                  </a:lnTo>
                  <a:lnTo>
                    <a:pt x="800100" y="638492"/>
                  </a:lnTo>
                  <a:close/>
                </a:path>
                <a:path w="5917501" h="2072208">
                  <a:moveTo>
                    <a:pt x="1506118" y="204228"/>
                  </a:moveTo>
                  <a:lnTo>
                    <a:pt x="1508931" y="203579"/>
                  </a:lnTo>
                  <a:lnTo>
                    <a:pt x="2353017" y="7835"/>
                  </a:lnTo>
                  <a:lnTo>
                    <a:pt x="2354397" y="8544"/>
                  </a:lnTo>
                  <a:lnTo>
                    <a:pt x="2688932" y="180200"/>
                  </a:lnTo>
                  <a:lnTo>
                    <a:pt x="2355926" y="8191"/>
                  </a:lnTo>
                  <a:lnTo>
                    <a:pt x="2353995" y="0"/>
                  </a:lnTo>
                  <a:lnTo>
                    <a:pt x="1508848" y="200647"/>
                  </a:lnTo>
                  <a:lnTo>
                    <a:pt x="1504530" y="197319"/>
                  </a:lnTo>
                  <a:lnTo>
                    <a:pt x="1501673" y="197980"/>
                  </a:lnTo>
                  <a:lnTo>
                    <a:pt x="1501762" y="200901"/>
                  </a:lnTo>
                  <a:lnTo>
                    <a:pt x="1510113" y="482238"/>
                  </a:lnTo>
                  <a:lnTo>
                    <a:pt x="1506118" y="204228"/>
                  </a:lnTo>
                  <a:close/>
                </a:path>
                <a:path w="5917501" h="2072208">
                  <a:moveTo>
                    <a:pt x="3096094" y="118122"/>
                  </a:moveTo>
                  <a:lnTo>
                    <a:pt x="3097682" y="109143"/>
                  </a:lnTo>
                  <a:lnTo>
                    <a:pt x="3094570" y="108559"/>
                  </a:lnTo>
                  <a:lnTo>
                    <a:pt x="3092958" y="117576"/>
                  </a:lnTo>
                  <a:lnTo>
                    <a:pt x="2693035" y="172186"/>
                  </a:lnTo>
                  <a:lnTo>
                    <a:pt x="2690304" y="171716"/>
                  </a:lnTo>
                  <a:lnTo>
                    <a:pt x="2356891" y="317"/>
                  </a:lnTo>
                  <a:lnTo>
                    <a:pt x="2353995" y="0"/>
                  </a:lnTo>
                  <a:lnTo>
                    <a:pt x="2355926" y="8191"/>
                  </a:lnTo>
                  <a:lnTo>
                    <a:pt x="2688932" y="180200"/>
                  </a:lnTo>
                  <a:lnTo>
                    <a:pt x="2691676" y="180670"/>
                  </a:lnTo>
                  <a:lnTo>
                    <a:pt x="3094398" y="118385"/>
                  </a:lnTo>
                  <a:lnTo>
                    <a:pt x="3543602" y="370490"/>
                  </a:lnTo>
                  <a:lnTo>
                    <a:pt x="3096094" y="118122"/>
                  </a:lnTo>
                  <a:close/>
                </a:path>
                <a:path w="5917501" h="2072208">
                  <a:moveTo>
                    <a:pt x="3092958" y="117576"/>
                  </a:moveTo>
                  <a:lnTo>
                    <a:pt x="3094570" y="108559"/>
                  </a:lnTo>
                  <a:lnTo>
                    <a:pt x="2691692" y="171499"/>
                  </a:lnTo>
                  <a:lnTo>
                    <a:pt x="2356891" y="317"/>
                  </a:lnTo>
                  <a:lnTo>
                    <a:pt x="2690304" y="171716"/>
                  </a:lnTo>
                  <a:lnTo>
                    <a:pt x="2693035" y="172186"/>
                  </a:lnTo>
                  <a:lnTo>
                    <a:pt x="3092958" y="117576"/>
                  </a:lnTo>
                  <a:close/>
                </a:path>
                <a:path w="5917501" h="2072208">
                  <a:moveTo>
                    <a:pt x="3136569" y="1026502"/>
                  </a:moveTo>
                  <a:lnTo>
                    <a:pt x="3141707" y="1022013"/>
                  </a:lnTo>
                  <a:lnTo>
                    <a:pt x="3177768" y="989406"/>
                  </a:lnTo>
                  <a:lnTo>
                    <a:pt x="3180283" y="988301"/>
                  </a:lnTo>
                  <a:lnTo>
                    <a:pt x="3524859" y="946505"/>
                  </a:lnTo>
                  <a:lnTo>
                    <a:pt x="3530219" y="951458"/>
                  </a:lnTo>
                  <a:lnTo>
                    <a:pt x="3534435" y="950976"/>
                  </a:lnTo>
                  <a:lnTo>
                    <a:pt x="3532784" y="729729"/>
                  </a:lnTo>
                  <a:lnTo>
                    <a:pt x="3537572" y="720902"/>
                  </a:lnTo>
                  <a:lnTo>
                    <a:pt x="3530130" y="725208"/>
                  </a:lnTo>
                  <a:lnTo>
                    <a:pt x="3530057" y="728262"/>
                  </a:lnTo>
                  <a:lnTo>
                    <a:pt x="3529190" y="941832"/>
                  </a:lnTo>
                  <a:lnTo>
                    <a:pt x="3524959" y="942293"/>
                  </a:lnTo>
                  <a:lnTo>
                    <a:pt x="3176816" y="980313"/>
                  </a:lnTo>
                  <a:lnTo>
                    <a:pt x="3174276" y="981417"/>
                  </a:lnTo>
                  <a:lnTo>
                    <a:pt x="3135541" y="1019035"/>
                  </a:lnTo>
                  <a:lnTo>
                    <a:pt x="3131616" y="1027188"/>
                  </a:lnTo>
                  <a:lnTo>
                    <a:pt x="3358464" y="1136281"/>
                  </a:lnTo>
                  <a:lnTo>
                    <a:pt x="3136569" y="1026502"/>
                  </a:lnTo>
                  <a:close/>
                </a:path>
                <a:path w="5917501" h="2072208">
                  <a:moveTo>
                    <a:pt x="3179194" y="989252"/>
                  </a:moveTo>
                  <a:lnTo>
                    <a:pt x="3530219" y="951458"/>
                  </a:lnTo>
                  <a:lnTo>
                    <a:pt x="3524859" y="946505"/>
                  </a:lnTo>
                  <a:lnTo>
                    <a:pt x="3180283" y="988301"/>
                  </a:lnTo>
                  <a:lnTo>
                    <a:pt x="3177768" y="989406"/>
                  </a:lnTo>
                  <a:lnTo>
                    <a:pt x="3141707" y="1022013"/>
                  </a:lnTo>
                  <a:lnTo>
                    <a:pt x="3179194" y="989252"/>
                  </a:lnTo>
                  <a:close/>
                </a:path>
                <a:path w="5917501" h="2072208">
                  <a:moveTo>
                    <a:pt x="3135541" y="1019035"/>
                  </a:moveTo>
                  <a:lnTo>
                    <a:pt x="3174276" y="981417"/>
                  </a:lnTo>
                  <a:lnTo>
                    <a:pt x="3130613" y="1019695"/>
                  </a:lnTo>
                  <a:lnTo>
                    <a:pt x="3125470" y="1024229"/>
                  </a:lnTo>
                  <a:lnTo>
                    <a:pt x="3131616" y="1027188"/>
                  </a:lnTo>
                  <a:lnTo>
                    <a:pt x="3135541" y="1019035"/>
                  </a:lnTo>
                  <a:close/>
                </a:path>
                <a:path w="5917501" h="2072208">
                  <a:moveTo>
                    <a:pt x="3534575" y="946734"/>
                  </a:moveTo>
                  <a:lnTo>
                    <a:pt x="3540201" y="725487"/>
                  </a:lnTo>
                  <a:lnTo>
                    <a:pt x="3540290" y="722376"/>
                  </a:lnTo>
                  <a:lnTo>
                    <a:pt x="3537572" y="720902"/>
                  </a:lnTo>
                  <a:lnTo>
                    <a:pt x="3532784" y="729729"/>
                  </a:lnTo>
                  <a:lnTo>
                    <a:pt x="3534435" y="950976"/>
                  </a:lnTo>
                  <a:lnTo>
                    <a:pt x="3534575" y="946734"/>
                  </a:lnTo>
                  <a:close/>
                </a:path>
                <a:path w="5917501" h="2072208">
                  <a:moveTo>
                    <a:pt x="3530130" y="725208"/>
                  </a:moveTo>
                  <a:lnTo>
                    <a:pt x="3537572" y="720902"/>
                  </a:lnTo>
                  <a:lnTo>
                    <a:pt x="3238270" y="559258"/>
                  </a:lnTo>
                  <a:lnTo>
                    <a:pt x="3549472" y="522986"/>
                  </a:lnTo>
                  <a:lnTo>
                    <a:pt x="3543477" y="517690"/>
                  </a:lnTo>
                  <a:lnTo>
                    <a:pt x="3543481" y="512910"/>
                  </a:lnTo>
                  <a:lnTo>
                    <a:pt x="3220402" y="550646"/>
                  </a:lnTo>
                  <a:lnTo>
                    <a:pt x="3223501" y="551281"/>
                  </a:lnTo>
                  <a:lnTo>
                    <a:pt x="3221609" y="561200"/>
                  </a:lnTo>
                  <a:lnTo>
                    <a:pt x="3530057" y="728262"/>
                  </a:lnTo>
                  <a:lnTo>
                    <a:pt x="3530130" y="725208"/>
                  </a:lnTo>
                  <a:close/>
                </a:path>
                <a:path w="5917501" h="2072208">
                  <a:moveTo>
                    <a:pt x="3221609" y="561200"/>
                  </a:moveTo>
                  <a:lnTo>
                    <a:pt x="3223501" y="551281"/>
                  </a:lnTo>
                  <a:lnTo>
                    <a:pt x="3220402" y="550646"/>
                  </a:lnTo>
                  <a:lnTo>
                    <a:pt x="3203651" y="552640"/>
                  </a:lnTo>
                  <a:lnTo>
                    <a:pt x="3218484" y="560641"/>
                  </a:lnTo>
                  <a:lnTo>
                    <a:pt x="3530057" y="728262"/>
                  </a:lnTo>
                  <a:lnTo>
                    <a:pt x="3221609" y="561200"/>
                  </a:lnTo>
                  <a:close/>
                </a:path>
              </a:pathLst>
            </a:custGeom>
            <a:solidFill>
              <a:srgbClr val="848688"/>
            </a:solidFill>
          </p:spPr>
          <p:txBody>
            <a:bodyPr wrap="square" lIns="0" tIns="0" rIns="0" bIns="0" rtlCol="0">
              <a:noAutofit/>
            </a:bodyPr>
            <a:lstStyle/>
            <a:p>
              <a:endParaRPr/>
            </a:p>
          </p:txBody>
        </p:sp>
        <p:sp>
          <p:nvSpPr>
            <p:cNvPr id="12" name="object 88"/>
            <p:cNvSpPr/>
            <p:nvPr/>
          </p:nvSpPr>
          <p:spPr>
            <a:xfrm>
              <a:off x="812749" y="3071077"/>
              <a:ext cx="607402" cy="95707"/>
            </a:xfrm>
            <a:custGeom>
              <a:avLst/>
              <a:gdLst/>
              <a:ahLst/>
              <a:cxnLst/>
              <a:rect l="l" t="t" r="r" b="b"/>
              <a:pathLst>
                <a:path w="607402" h="95707">
                  <a:moveTo>
                    <a:pt x="607402" y="0"/>
                  </a:moveTo>
                  <a:lnTo>
                    <a:pt x="605021" y="38"/>
                  </a:lnTo>
                  <a:lnTo>
                    <a:pt x="605574" y="5676"/>
                  </a:lnTo>
                  <a:lnTo>
                    <a:pt x="606894" y="5753"/>
                  </a:lnTo>
                  <a:lnTo>
                    <a:pt x="607402" y="0"/>
                  </a:lnTo>
                  <a:close/>
                </a:path>
                <a:path w="607402" h="95707">
                  <a:moveTo>
                    <a:pt x="0" y="95707"/>
                  </a:moveTo>
                  <a:lnTo>
                    <a:pt x="13643" y="94111"/>
                  </a:lnTo>
                  <a:lnTo>
                    <a:pt x="26258" y="92605"/>
                  </a:lnTo>
                  <a:lnTo>
                    <a:pt x="38868" y="91072"/>
                  </a:lnTo>
                  <a:lnTo>
                    <a:pt x="51472" y="89512"/>
                  </a:lnTo>
                  <a:lnTo>
                    <a:pt x="64073" y="87926"/>
                  </a:lnTo>
                  <a:lnTo>
                    <a:pt x="76669" y="86316"/>
                  </a:lnTo>
                  <a:lnTo>
                    <a:pt x="89261" y="84683"/>
                  </a:lnTo>
                  <a:lnTo>
                    <a:pt x="101850" y="83027"/>
                  </a:lnTo>
                  <a:lnTo>
                    <a:pt x="114437" y="81349"/>
                  </a:lnTo>
                  <a:lnTo>
                    <a:pt x="127021" y="79652"/>
                  </a:lnTo>
                  <a:lnTo>
                    <a:pt x="139603" y="77935"/>
                  </a:lnTo>
                  <a:lnTo>
                    <a:pt x="152184" y="76200"/>
                  </a:lnTo>
                  <a:lnTo>
                    <a:pt x="153165" y="76071"/>
                  </a:lnTo>
                  <a:lnTo>
                    <a:pt x="165752" y="74398"/>
                  </a:lnTo>
                  <a:lnTo>
                    <a:pt x="178335" y="72684"/>
                  </a:lnTo>
                  <a:lnTo>
                    <a:pt x="190914" y="70933"/>
                  </a:lnTo>
                  <a:lnTo>
                    <a:pt x="203489" y="69151"/>
                  </a:lnTo>
                  <a:lnTo>
                    <a:pt x="216061" y="67342"/>
                  </a:lnTo>
                  <a:lnTo>
                    <a:pt x="228631" y="65512"/>
                  </a:lnTo>
                  <a:lnTo>
                    <a:pt x="241198" y="63666"/>
                  </a:lnTo>
                  <a:lnTo>
                    <a:pt x="253763" y="61809"/>
                  </a:lnTo>
                  <a:lnTo>
                    <a:pt x="266327" y="59945"/>
                  </a:lnTo>
                  <a:lnTo>
                    <a:pt x="278889" y="58080"/>
                  </a:lnTo>
                  <a:lnTo>
                    <a:pt x="291451" y="56220"/>
                  </a:lnTo>
                  <a:lnTo>
                    <a:pt x="304012" y="54368"/>
                  </a:lnTo>
                  <a:lnTo>
                    <a:pt x="304998" y="54227"/>
                  </a:lnTo>
                  <a:lnTo>
                    <a:pt x="317569" y="52408"/>
                  </a:lnTo>
                  <a:lnTo>
                    <a:pt x="330133" y="50551"/>
                  </a:lnTo>
                  <a:lnTo>
                    <a:pt x="342691" y="48660"/>
                  </a:lnTo>
                  <a:lnTo>
                    <a:pt x="355243" y="46740"/>
                  </a:lnTo>
                  <a:lnTo>
                    <a:pt x="367791" y="44795"/>
                  </a:lnTo>
                  <a:lnTo>
                    <a:pt x="380335" y="42831"/>
                  </a:lnTo>
                  <a:lnTo>
                    <a:pt x="392878" y="40851"/>
                  </a:lnTo>
                  <a:lnTo>
                    <a:pt x="405419" y="38861"/>
                  </a:lnTo>
                  <a:lnTo>
                    <a:pt x="417961" y="36864"/>
                  </a:lnTo>
                  <a:lnTo>
                    <a:pt x="430504" y="34867"/>
                  </a:lnTo>
                  <a:lnTo>
                    <a:pt x="443050" y="32872"/>
                  </a:lnTo>
                  <a:lnTo>
                    <a:pt x="455599" y="30886"/>
                  </a:lnTo>
                  <a:lnTo>
                    <a:pt x="456557" y="30739"/>
                  </a:lnTo>
                  <a:lnTo>
                    <a:pt x="469112" y="28786"/>
                  </a:lnTo>
                  <a:lnTo>
                    <a:pt x="481658" y="26795"/>
                  </a:lnTo>
                  <a:lnTo>
                    <a:pt x="494197" y="24769"/>
                  </a:lnTo>
                  <a:lnTo>
                    <a:pt x="506730" y="22712"/>
                  </a:lnTo>
                  <a:lnTo>
                    <a:pt x="519258" y="20631"/>
                  </a:lnTo>
                  <a:lnTo>
                    <a:pt x="531781" y="18529"/>
                  </a:lnTo>
                  <a:lnTo>
                    <a:pt x="544302" y="16412"/>
                  </a:lnTo>
                  <a:lnTo>
                    <a:pt x="556820" y="14283"/>
                  </a:lnTo>
                  <a:lnTo>
                    <a:pt x="569338" y="12148"/>
                  </a:lnTo>
                  <a:lnTo>
                    <a:pt x="581855" y="10012"/>
                  </a:lnTo>
                  <a:lnTo>
                    <a:pt x="594374" y="7878"/>
                  </a:lnTo>
                  <a:lnTo>
                    <a:pt x="606218" y="5867"/>
                  </a:lnTo>
                  <a:lnTo>
                    <a:pt x="656513" y="20789"/>
                  </a:lnTo>
                  <a:lnTo>
                    <a:pt x="707567" y="35585"/>
                  </a:lnTo>
                  <a:lnTo>
                    <a:pt x="657542" y="17627"/>
                  </a:lnTo>
                  <a:lnTo>
                    <a:pt x="607402" y="0"/>
                  </a:lnTo>
                  <a:lnTo>
                    <a:pt x="606894" y="5753"/>
                  </a:lnTo>
                  <a:lnTo>
                    <a:pt x="605574" y="5676"/>
                  </a:lnTo>
                  <a:lnTo>
                    <a:pt x="605021" y="38"/>
                  </a:lnTo>
                  <a:lnTo>
                    <a:pt x="592437" y="1760"/>
                  </a:lnTo>
                  <a:lnTo>
                    <a:pt x="579853" y="3473"/>
                  </a:lnTo>
                  <a:lnTo>
                    <a:pt x="567268" y="5182"/>
                  </a:lnTo>
                  <a:lnTo>
                    <a:pt x="554683" y="6893"/>
                  </a:lnTo>
                  <a:lnTo>
                    <a:pt x="542100" y="8611"/>
                  </a:lnTo>
                  <a:lnTo>
                    <a:pt x="529518" y="10340"/>
                  </a:lnTo>
                  <a:lnTo>
                    <a:pt x="516939" y="12084"/>
                  </a:lnTo>
                  <a:lnTo>
                    <a:pt x="504363" y="13850"/>
                  </a:lnTo>
                  <a:lnTo>
                    <a:pt x="491790" y="15642"/>
                  </a:lnTo>
                  <a:lnTo>
                    <a:pt x="479222" y="17464"/>
                  </a:lnTo>
                  <a:lnTo>
                    <a:pt x="466658" y="19323"/>
                  </a:lnTo>
                  <a:lnTo>
                    <a:pt x="454101" y="21221"/>
                  </a:lnTo>
                  <a:lnTo>
                    <a:pt x="453148" y="21362"/>
                  </a:lnTo>
                  <a:lnTo>
                    <a:pt x="440587" y="23214"/>
                  </a:lnTo>
                  <a:lnTo>
                    <a:pt x="428022" y="25060"/>
                  </a:lnTo>
                  <a:lnTo>
                    <a:pt x="415457" y="26903"/>
                  </a:lnTo>
                  <a:lnTo>
                    <a:pt x="402891" y="28748"/>
                  </a:lnTo>
                  <a:lnTo>
                    <a:pt x="390326" y="30601"/>
                  </a:lnTo>
                  <a:lnTo>
                    <a:pt x="377763" y="32465"/>
                  </a:lnTo>
                  <a:lnTo>
                    <a:pt x="365201" y="34345"/>
                  </a:lnTo>
                  <a:lnTo>
                    <a:pt x="352643" y="36247"/>
                  </a:lnTo>
                  <a:lnTo>
                    <a:pt x="340090" y="38174"/>
                  </a:lnTo>
                  <a:lnTo>
                    <a:pt x="327541" y="40132"/>
                  </a:lnTo>
                  <a:lnTo>
                    <a:pt x="314998" y="42125"/>
                  </a:lnTo>
                  <a:lnTo>
                    <a:pt x="302463" y="44157"/>
                  </a:lnTo>
                  <a:lnTo>
                    <a:pt x="301476" y="44315"/>
                  </a:lnTo>
                  <a:lnTo>
                    <a:pt x="288925" y="46311"/>
                  </a:lnTo>
                  <a:lnTo>
                    <a:pt x="276375" y="48299"/>
                  </a:lnTo>
                  <a:lnTo>
                    <a:pt x="263827" y="50283"/>
                  </a:lnTo>
                  <a:lnTo>
                    <a:pt x="251282" y="52269"/>
                  </a:lnTo>
                  <a:lnTo>
                    <a:pt x="238738" y="54261"/>
                  </a:lnTo>
                  <a:lnTo>
                    <a:pt x="226198" y="56263"/>
                  </a:lnTo>
                  <a:lnTo>
                    <a:pt x="213662" y="58282"/>
                  </a:lnTo>
                  <a:lnTo>
                    <a:pt x="201130" y="60321"/>
                  </a:lnTo>
                  <a:lnTo>
                    <a:pt x="188602" y="62386"/>
                  </a:lnTo>
                  <a:lnTo>
                    <a:pt x="176080" y="64482"/>
                  </a:lnTo>
                  <a:lnTo>
                    <a:pt x="163564" y="66612"/>
                  </a:lnTo>
                  <a:lnTo>
                    <a:pt x="151053" y="68783"/>
                  </a:lnTo>
                  <a:lnTo>
                    <a:pt x="150033" y="68954"/>
                  </a:lnTo>
                  <a:lnTo>
                    <a:pt x="137509" y="71062"/>
                  </a:lnTo>
                  <a:lnTo>
                    <a:pt x="124988" y="73190"/>
                  </a:lnTo>
                  <a:lnTo>
                    <a:pt x="112470" y="75338"/>
                  </a:lnTo>
                  <a:lnTo>
                    <a:pt x="99957" y="77507"/>
                  </a:lnTo>
                  <a:lnTo>
                    <a:pt x="87447" y="79698"/>
                  </a:lnTo>
                  <a:lnTo>
                    <a:pt x="74941" y="81911"/>
                  </a:lnTo>
                  <a:lnTo>
                    <a:pt x="62439" y="84148"/>
                  </a:lnTo>
                  <a:lnTo>
                    <a:pt x="49942" y="86409"/>
                  </a:lnTo>
                  <a:lnTo>
                    <a:pt x="37449" y="88694"/>
                  </a:lnTo>
                  <a:lnTo>
                    <a:pt x="24961" y="91005"/>
                  </a:lnTo>
                  <a:lnTo>
                    <a:pt x="12478" y="93343"/>
                  </a:lnTo>
                  <a:lnTo>
                    <a:pt x="0" y="95707"/>
                  </a:lnTo>
                  <a:close/>
                </a:path>
              </a:pathLst>
            </a:custGeom>
            <a:solidFill>
              <a:srgbClr val="848688"/>
            </a:solidFill>
          </p:spPr>
          <p:txBody>
            <a:bodyPr wrap="square" lIns="0" tIns="0" rIns="0" bIns="0" rtlCol="0">
              <a:noAutofit/>
            </a:bodyPr>
            <a:lstStyle/>
            <a:p>
              <a:endParaRPr/>
            </a:p>
          </p:txBody>
        </p:sp>
        <p:sp>
          <p:nvSpPr>
            <p:cNvPr id="13" name="object 89"/>
            <p:cNvSpPr/>
            <p:nvPr/>
          </p:nvSpPr>
          <p:spPr>
            <a:xfrm>
              <a:off x="-15049" y="3118920"/>
              <a:ext cx="1535366" cy="228168"/>
            </a:xfrm>
            <a:custGeom>
              <a:avLst/>
              <a:gdLst/>
              <a:ahLst/>
              <a:cxnLst/>
              <a:rect l="l" t="t" r="r" b="b"/>
              <a:pathLst>
                <a:path w="1535366" h="228168">
                  <a:moveTo>
                    <a:pt x="1431874" y="25"/>
                  </a:moveTo>
                  <a:lnTo>
                    <a:pt x="1431315" y="0"/>
                  </a:lnTo>
                  <a:lnTo>
                    <a:pt x="1431226" y="2857"/>
                  </a:lnTo>
                  <a:lnTo>
                    <a:pt x="1431785" y="2857"/>
                  </a:lnTo>
                  <a:lnTo>
                    <a:pt x="1535366" y="26022"/>
                  </a:lnTo>
                  <a:lnTo>
                    <a:pt x="1431874" y="25"/>
                  </a:lnTo>
                  <a:close/>
                </a:path>
                <a:path w="1535366" h="228168">
                  <a:moveTo>
                    <a:pt x="179323" y="202298"/>
                  </a:moveTo>
                  <a:lnTo>
                    <a:pt x="358508" y="175450"/>
                  </a:lnTo>
                  <a:lnTo>
                    <a:pt x="376423" y="172769"/>
                  </a:lnTo>
                  <a:lnTo>
                    <a:pt x="394336" y="170070"/>
                  </a:lnTo>
                  <a:lnTo>
                    <a:pt x="412248" y="167353"/>
                  </a:lnTo>
                  <a:lnTo>
                    <a:pt x="430157" y="164621"/>
                  </a:lnTo>
                  <a:lnTo>
                    <a:pt x="448065" y="161874"/>
                  </a:lnTo>
                  <a:lnTo>
                    <a:pt x="465971" y="159116"/>
                  </a:lnTo>
                  <a:lnTo>
                    <a:pt x="483876" y="156346"/>
                  </a:lnTo>
                  <a:lnTo>
                    <a:pt x="501780" y="153567"/>
                  </a:lnTo>
                  <a:lnTo>
                    <a:pt x="519682" y="150780"/>
                  </a:lnTo>
                  <a:lnTo>
                    <a:pt x="537584" y="147988"/>
                  </a:lnTo>
                  <a:lnTo>
                    <a:pt x="555485" y="145191"/>
                  </a:lnTo>
                  <a:lnTo>
                    <a:pt x="573385" y="142391"/>
                  </a:lnTo>
                  <a:lnTo>
                    <a:pt x="591285" y="139590"/>
                  </a:lnTo>
                  <a:lnTo>
                    <a:pt x="609185" y="136789"/>
                  </a:lnTo>
                  <a:lnTo>
                    <a:pt x="627084" y="133989"/>
                  </a:lnTo>
                  <a:lnTo>
                    <a:pt x="644984" y="131194"/>
                  </a:lnTo>
                  <a:lnTo>
                    <a:pt x="662883" y="128403"/>
                  </a:lnTo>
                  <a:lnTo>
                    <a:pt x="680783" y="125619"/>
                  </a:lnTo>
                  <a:lnTo>
                    <a:pt x="698683" y="122844"/>
                  </a:lnTo>
                  <a:lnTo>
                    <a:pt x="716584" y="120078"/>
                  </a:lnTo>
                  <a:lnTo>
                    <a:pt x="1074381" y="62737"/>
                  </a:lnTo>
                  <a:lnTo>
                    <a:pt x="1092257" y="59773"/>
                  </a:lnTo>
                  <a:lnTo>
                    <a:pt x="1110133" y="56815"/>
                  </a:lnTo>
                  <a:lnTo>
                    <a:pt x="1128009" y="53862"/>
                  </a:lnTo>
                  <a:lnTo>
                    <a:pt x="1145886" y="50913"/>
                  </a:lnTo>
                  <a:lnTo>
                    <a:pt x="1163764" y="47964"/>
                  </a:lnTo>
                  <a:lnTo>
                    <a:pt x="1181641" y="45016"/>
                  </a:lnTo>
                  <a:lnTo>
                    <a:pt x="1199518" y="42067"/>
                  </a:lnTo>
                  <a:lnTo>
                    <a:pt x="1217395" y="39114"/>
                  </a:lnTo>
                  <a:lnTo>
                    <a:pt x="1235270" y="36156"/>
                  </a:lnTo>
                  <a:lnTo>
                    <a:pt x="1253145" y="33193"/>
                  </a:lnTo>
                  <a:lnTo>
                    <a:pt x="1271018" y="30221"/>
                  </a:lnTo>
                  <a:lnTo>
                    <a:pt x="1288890" y="27240"/>
                  </a:lnTo>
                  <a:lnTo>
                    <a:pt x="1306761" y="24247"/>
                  </a:lnTo>
                  <a:lnTo>
                    <a:pt x="1324629" y="21242"/>
                  </a:lnTo>
                  <a:lnTo>
                    <a:pt x="1342495" y="18223"/>
                  </a:lnTo>
                  <a:lnTo>
                    <a:pt x="1360359" y="15188"/>
                  </a:lnTo>
                  <a:lnTo>
                    <a:pt x="1378220" y="12135"/>
                  </a:lnTo>
                  <a:lnTo>
                    <a:pt x="1396078" y="9064"/>
                  </a:lnTo>
                  <a:lnTo>
                    <a:pt x="1413933" y="5971"/>
                  </a:lnTo>
                  <a:lnTo>
                    <a:pt x="1431472" y="2912"/>
                  </a:lnTo>
                  <a:lnTo>
                    <a:pt x="1535366" y="26022"/>
                  </a:lnTo>
                  <a:lnTo>
                    <a:pt x="1431785" y="2857"/>
                  </a:lnTo>
                  <a:lnTo>
                    <a:pt x="1431226" y="2857"/>
                  </a:lnTo>
                  <a:lnTo>
                    <a:pt x="1431315" y="0"/>
                  </a:lnTo>
                  <a:lnTo>
                    <a:pt x="1413377" y="2553"/>
                  </a:lnTo>
                  <a:lnTo>
                    <a:pt x="1395444" y="5128"/>
                  </a:lnTo>
                  <a:lnTo>
                    <a:pt x="1377513" y="7724"/>
                  </a:lnTo>
                  <a:lnTo>
                    <a:pt x="1359586" y="10340"/>
                  </a:lnTo>
                  <a:lnTo>
                    <a:pt x="1341662" y="12973"/>
                  </a:lnTo>
                  <a:lnTo>
                    <a:pt x="1323740" y="15622"/>
                  </a:lnTo>
                  <a:lnTo>
                    <a:pt x="1305820" y="18286"/>
                  </a:lnTo>
                  <a:lnTo>
                    <a:pt x="1287903" y="20962"/>
                  </a:lnTo>
                  <a:lnTo>
                    <a:pt x="1269987" y="23650"/>
                  </a:lnTo>
                  <a:lnTo>
                    <a:pt x="1252072" y="26347"/>
                  </a:lnTo>
                  <a:lnTo>
                    <a:pt x="1234158" y="29053"/>
                  </a:lnTo>
                  <a:lnTo>
                    <a:pt x="1216245" y="31765"/>
                  </a:lnTo>
                  <a:lnTo>
                    <a:pt x="1198333" y="34482"/>
                  </a:lnTo>
                  <a:lnTo>
                    <a:pt x="1180421" y="37202"/>
                  </a:lnTo>
                  <a:lnTo>
                    <a:pt x="1162508" y="39924"/>
                  </a:lnTo>
                  <a:lnTo>
                    <a:pt x="1144595" y="42646"/>
                  </a:lnTo>
                  <a:lnTo>
                    <a:pt x="1126682" y="45367"/>
                  </a:lnTo>
                  <a:lnTo>
                    <a:pt x="1108767" y="48085"/>
                  </a:lnTo>
                  <a:lnTo>
                    <a:pt x="1090851" y="50798"/>
                  </a:lnTo>
                  <a:lnTo>
                    <a:pt x="1072934" y="53505"/>
                  </a:lnTo>
                  <a:lnTo>
                    <a:pt x="714946" y="109524"/>
                  </a:lnTo>
                  <a:lnTo>
                    <a:pt x="697061" y="112424"/>
                  </a:lnTo>
                  <a:lnTo>
                    <a:pt x="679175" y="115314"/>
                  </a:lnTo>
                  <a:lnTo>
                    <a:pt x="661287" y="118196"/>
                  </a:lnTo>
                  <a:lnTo>
                    <a:pt x="643398" y="121071"/>
                  </a:lnTo>
                  <a:lnTo>
                    <a:pt x="625509" y="123942"/>
                  </a:lnTo>
                  <a:lnTo>
                    <a:pt x="607620" y="126809"/>
                  </a:lnTo>
                  <a:lnTo>
                    <a:pt x="589730" y="129675"/>
                  </a:lnTo>
                  <a:lnTo>
                    <a:pt x="571840" y="132542"/>
                  </a:lnTo>
                  <a:lnTo>
                    <a:pt x="553951" y="135410"/>
                  </a:lnTo>
                  <a:lnTo>
                    <a:pt x="536062" y="138282"/>
                  </a:lnTo>
                  <a:lnTo>
                    <a:pt x="518174" y="141159"/>
                  </a:lnTo>
                  <a:lnTo>
                    <a:pt x="500287" y="144043"/>
                  </a:lnTo>
                  <a:lnTo>
                    <a:pt x="482401" y="146935"/>
                  </a:lnTo>
                  <a:lnTo>
                    <a:pt x="464518" y="149838"/>
                  </a:lnTo>
                  <a:lnTo>
                    <a:pt x="446636" y="152753"/>
                  </a:lnTo>
                  <a:lnTo>
                    <a:pt x="428756" y="155681"/>
                  </a:lnTo>
                  <a:lnTo>
                    <a:pt x="410878" y="158625"/>
                  </a:lnTo>
                  <a:lnTo>
                    <a:pt x="393004" y="161585"/>
                  </a:lnTo>
                  <a:lnTo>
                    <a:pt x="375132" y="164564"/>
                  </a:lnTo>
                  <a:lnTo>
                    <a:pt x="357263" y="167563"/>
                  </a:lnTo>
                  <a:lnTo>
                    <a:pt x="178549" y="197396"/>
                  </a:lnTo>
                  <a:lnTo>
                    <a:pt x="15049" y="225574"/>
                  </a:lnTo>
                  <a:lnTo>
                    <a:pt x="15049" y="225997"/>
                  </a:lnTo>
                  <a:lnTo>
                    <a:pt x="179323" y="202298"/>
                  </a:lnTo>
                  <a:close/>
                </a:path>
              </a:pathLst>
            </a:custGeom>
            <a:solidFill>
              <a:srgbClr val="848688"/>
            </a:solidFill>
          </p:spPr>
          <p:txBody>
            <a:bodyPr wrap="square" lIns="0" tIns="0" rIns="0" bIns="0" rtlCol="0">
              <a:noAutofit/>
            </a:bodyPr>
            <a:lstStyle/>
            <a:p>
              <a:endParaRPr/>
            </a:p>
          </p:txBody>
        </p:sp>
        <p:sp>
          <p:nvSpPr>
            <p:cNvPr id="14" name="object 90"/>
            <p:cNvSpPr/>
            <p:nvPr/>
          </p:nvSpPr>
          <p:spPr>
            <a:xfrm>
              <a:off x="1350924" y="3142195"/>
              <a:ext cx="60096" cy="1672005"/>
            </a:xfrm>
            <a:custGeom>
              <a:avLst/>
              <a:gdLst/>
              <a:ahLst/>
              <a:cxnLst/>
              <a:rect l="l" t="t" r="r" b="b"/>
              <a:pathLst>
                <a:path w="60096" h="1672005">
                  <a:moveTo>
                    <a:pt x="60096" y="0"/>
                  </a:moveTo>
                  <a:lnTo>
                    <a:pt x="49936" y="208889"/>
                  </a:lnTo>
                  <a:lnTo>
                    <a:pt x="40932" y="417830"/>
                  </a:lnTo>
                  <a:lnTo>
                    <a:pt x="24612" y="835787"/>
                  </a:lnTo>
                  <a:lnTo>
                    <a:pt x="10845" y="1253858"/>
                  </a:lnTo>
                  <a:lnTo>
                    <a:pt x="4851" y="1462887"/>
                  </a:lnTo>
                  <a:lnTo>
                    <a:pt x="0" y="1672005"/>
                  </a:lnTo>
                  <a:lnTo>
                    <a:pt x="10210" y="1463065"/>
                  </a:lnTo>
                  <a:lnTo>
                    <a:pt x="19215" y="1254175"/>
                  </a:lnTo>
                  <a:lnTo>
                    <a:pt x="35509" y="836180"/>
                  </a:lnTo>
                  <a:lnTo>
                    <a:pt x="49301" y="418172"/>
                  </a:lnTo>
                  <a:lnTo>
                    <a:pt x="55270" y="209105"/>
                  </a:lnTo>
                  <a:lnTo>
                    <a:pt x="60096" y="0"/>
                  </a:lnTo>
                  <a:close/>
                </a:path>
              </a:pathLst>
            </a:custGeom>
            <a:solidFill>
              <a:srgbClr val="848688"/>
            </a:solidFill>
          </p:spPr>
          <p:txBody>
            <a:bodyPr wrap="square" lIns="0" tIns="0" rIns="0" bIns="0" rtlCol="0">
              <a:noAutofit/>
            </a:bodyPr>
            <a:lstStyle/>
            <a:p>
              <a:endParaRPr/>
            </a:p>
          </p:txBody>
        </p:sp>
        <p:sp>
          <p:nvSpPr>
            <p:cNvPr id="15" name="object 91"/>
            <p:cNvSpPr/>
            <p:nvPr/>
          </p:nvSpPr>
          <p:spPr>
            <a:xfrm>
              <a:off x="1460182" y="3153327"/>
              <a:ext cx="60134" cy="1671993"/>
            </a:xfrm>
            <a:custGeom>
              <a:avLst/>
              <a:gdLst/>
              <a:ahLst/>
              <a:cxnLst/>
              <a:rect l="l" t="t" r="r" b="b"/>
              <a:pathLst>
                <a:path w="60134" h="1671993">
                  <a:moveTo>
                    <a:pt x="60134" y="0"/>
                  </a:moveTo>
                  <a:lnTo>
                    <a:pt x="49974" y="208876"/>
                  </a:lnTo>
                  <a:lnTo>
                    <a:pt x="40932" y="417842"/>
                  </a:lnTo>
                  <a:lnTo>
                    <a:pt x="24612" y="835761"/>
                  </a:lnTo>
                  <a:lnTo>
                    <a:pt x="10858" y="1253832"/>
                  </a:lnTo>
                  <a:lnTo>
                    <a:pt x="4864" y="1462874"/>
                  </a:lnTo>
                  <a:lnTo>
                    <a:pt x="0" y="1671993"/>
                  </a:lnTo>
                  <a:lnTo>
                    <a:pt x="10210" y="1463065"/>
                  </a:lnTo>
                  <a:lnTo>
                    <a:pt x="19227" y="1254163"/>
                  </a:lnTo>
                  <a:lnTo>
                    <a:pt x="35534" y="836168"/>
                  </a:lnTo>
                  <a:lnTo>
                    <a:pt x="49275" y="418134"/>
                  </a:lnTo>
                  <a:lnTo>
                    <a:pt x="55270" y="209105"/>
                  </a:lnTo>
                  <a:lnTo>
                    <a:pt x="60134" y="0"/>
                  </a:lnTo>
                  <a:close/>
                </a:path>
              </a:pathLst>
            </a:custGeom>
            <a:solidFill>
              <a:srgbClr val="848688"/>
            </a:solidFill>
          </p:spPr>
          <p:txBody>
            <a:bodyPr wrap="square" lIns="0" tIns="0" rIns="0" bIns="0" rtlCol="0">
              <a:noAutofit/>
            </a:bodyPr>
            <a:lstStyle/>
            <a:p>
              <a:endParaRPr/>
            </a:p>
          </p:txBody>
        </p:sp>
        <p:sp>
          <p:nvSpPr>
            <p:cNvPr id="16" name="object 92"/>
            <p:cNvSpPr/>
            <p:nvPr/>
          </p:nvSpPr>
          <p:spPr>
            <a:xfrm>
              <a:off x="2339919" y="2416326"/>
              <a:ext cx="737786" cy="179171"/>
            </a:xfrm>
            <a:custGeom>
              <a:avLst/>
              <a:gdLst/>
              <a:ahLst/>
              <a:cxnLst/>
              <a:rect l="l" t="t" r="r" b="b"/>
              <a:pathLst>
                <a:path w="737786" h="179171">
                  <a:moveTo>
                    <a:pt x="303085" y="72694"/>
                  </a:moveTo>
                  <a:lnTo>
                    <a:pt x="516280" y="37033"/>
                  </a:lnTo>
                  <a:lnTo>
                    <a:pt x="304520" y="64592"/>
                  </a:lnTo>
                  <a:lnTo>
                    <a:pt x="301586" y="64071"/>
                  </a:lnTo>
                  <a:lnTo>
                    <a:pt x="300113" y="72186"/>
                  </a:lnTo>
                  <a:lnTo>
                    <a:pt x="303085" y="72694"/>
                  </a:lnTo>
                  <a:close/>
                </a:path>
                <a:path w="737786" h="179171">
                  <a:moveTo>
                    <a:pt x="1193901" y="242303"/>
                  </a:moveTo>
                  <a:lnTo>
                    <a:pt x="1078509" y="178714"/>
                  </a:lnTo>
                  <a:lnTo>
                    <a:pt x="962875" y="115722"/>
                  </a:lnTo>
                  <a:lnTo>
                    <a:pt x="951315" y="109423"/>
                  </a:lnTo>
                  <a:lnTo>
                    <a:pt x="928176" y="96855"/>
                  </a:lnTo>
                  <a:lnTo>
                    <a:pt x="905016" y="84322"/>
                  </a:lnTo>
                  <a:lnTo>
                    <a:pt x="881837" y="71820"/>
                  </a:lnTo>
                  <a:lnTo>
                    <a:pt x="858643" y="59344"/>
                  </a:lnTo>
                  <a:lnTo>
                    <a:pt x="835435" y="46892"/>
                  </a:lnTo>
                  <a:lnTo>
                    <a:pt x="812217" y="34459"/>
                  </a:lnTo>
                  <a:lnTo>
                    <a:pt x="788991" y="22041"/>
                  </a:lnTo>
                  <a:lnTo>
                    <a:pt x="765760" y="9633"/>
                  </a:lnTo>
                  <a:lnTo>
                    <a:pt x="742527" y="-2767"/>
                  </a:lnTo>
                  <a:lnTo>
                    <a:pt x="727340" y="-9408"/>
                  </a:lnTo>
                  <a:lnTo>
                    <a:pt x="714815" y="-7315"/>
                  </a:lnTo>
                  <a:lnTo>
                    <a:pt x="689767" y="-3125"/>
                  </a:lnTo>
                  <a:lnTo>
                    <a:pt x="664722" y="1075"/>
                  </a:lnTo>
                  <a:lnTo>
                    <a:pt x="639678" y="5292"/>
                  </a:lnTo>
                  <a:lnTo>
                    <a:pt x="614637" y="9531"/>
                  </a:lnTo>
                  <a:lnTo>
                    <a:pt x="589599" y="13798"/>
                  </a:lnTo>
                  <a:lnTo>
                    <a:pt x="564564" y="18098"/>
                  </a:lnTo>
                  <a:lnTo>
                    <a:pt x="539531" y="22438"/>
                  </a:lnTo>
                  <a:lnTo>
                    <a:pt x="514502" y="26822"/>
                  </a:lnTo>
                  <a:lnTo>
                    <a:pt x="303125" y="63802"/>
                  </a:lnTo>
                  <a:lnTo>
                    <a:pt x="152527" y="-21475"/>
                  </a:lnTo>
                  <a:lnTo>
                    <a:pt x="0" y="-106476"/>
                  </a:lnTo>
                  <a:lnTo>
                    <a:pt x="149758" y="-16624"/>
                  </a:lnTo>
                  <a:lnTo>
                    <a:pt x="300113" y="72186"/>
                  </a:lnTo>
                  <a:lnTo>
                    <a:pt x="301586" y="64071"/>
                  </a:lnTo>
                  <a:lnTo>
                    <a:pt x="304520" y="64592"/>
                  </a:lnTo>
                  <a:lnTo>
                    <a:pt x="516280" y="37033"/>
                  </a:lnTo>
                  <a:lnTo>
                    <a:pt x="541639" y="32821"/>
                  </a:lnTo>
                  <a:lnTo>
                    <a:pt x="566687" y="28614"/>
                  </a:lnTo>
                  <a:lnTo>
                    <a:pt x="591731" y="24367"/>
                  </a:lnTo>
                  <a:lnTo>
                    <a:pt x="616769" y="20084"/>
                  </a:lnTo>
                  <a:lnTo>
                    <a:pt x="641803" y="15773"/>
                  </a:lnTo>
                  <a:lnTo>
                    <a:pt x="666832" y="11438"/>
                  </a:lnTo>
                  <a:lnTo>
                    <a:pt x="691857" y="7085"/>
                  </a:lnTo>
                  <a:lnTo>
                    <a:pt x="716877" y="2719"/>
                  </a:lnTo>
                  <a:lnTo>
                    <a:pt x="727704" y="827"/>
                  </a:lnTo>
                  <a:lnTo>
                    <a:pt x="726135" y="0"/>
                  </a:lnTo>
                  <a:lnTo>
                    <a:pt x="729386" y="533"/>
                  </a:lnTo>
                  <a:lnTo>
                    <a:pt x="737786" y="6141"/>
                  </a:lnTo>
                  <a:lnTo>
                    <a:pt x="749436" y="12283"/>
                  </a:lnTo>
                  <a:lnTo>
                    <a:pt x="761087" y="18423"/>
                  </a:lnTo>
                  <a:lnTo>
                    <a:pt x="772739" y="24562"/>
                  </a:lnTo>
                  <a:lnTo>
                    <a:pt x="784392" y="30699"/>
                  </a:lnTo>
                  <a:lnTo>
                    <a:pt x="796046" y="36833"/>
                  </a:lnTo>
                  <a:lnTo>
                    <a:pt x="807701" y="42964"/>
                  </a:lnTo>
                  <a:lnTo>
                    <a:pt x="819359" y="49091"/>
                  </a:lnTo>
                  <a:lnTo>
                    <a:pt x="831019" y="55213"/>
                  </a:lnTo>
                  <a:lnTo>
                    <a:pt x="842681" y="61331"/>
                  </a:lnTo>
                  <a:lnTo>
                    <a:pt x="854346" y="67443"/>
                  </a:lnTo>
                  <a:lnTo>
                    <a:pt x="866015" y="73549"/>
                  </a:lnTo>
                  <a:lnTo>
                    <a:pt x="877687" y="79649"/>
                  </a:lnTo>
                  <a:lnTo>
                    <a:pt x="889364" y="85741"/>
                  </a:lnTo>
                  <a:lnTo>
                    <a:pt x="901044" y="91825"/>
                  </a:lnTo>
                  <a:lnTo>
                    <a:pt x="912729" y="97901"/>
                  </a:lnTo>
                  <a:lnTo>
                    <a:pt x="924419" y="103968"/>
                  </a:lnTo>
                  <a:lnTo>
                    <a:pt x="936115" y="110026"/>
                  </a:lnTo>
                  <a:lnTo>
                    <a:pt x="947816" y="116073"/>
                  </a:lnTo>
                  <a:lnTo>
                    <a:pt x="959523" y="122110"/>
                  </a:lnTo>
                  <a:lnTo>
                    <a:pt x="1076540" y="182498"/>
                  </a:lnTo>
                  <a:lnTo>
                    <a:pt x="1193901" y="242303"/>
                  </a:lnTo>
                  <a:close/>
                </a:path>
                <a:path w="737786" h="179171">
                  <a:moveTo>
                    <a:pt x="729386" y="533"/>
                  </a:moveTo>
                  <a:lnTo>
                    <a:pt x="726135" y="0"/>
                  </a:lnTo>
                  <a:lnTo>
                    <a:pt x="727704" y="827"/>
                  </a:lnTo>
                  <a:lnTo>
                    <a:pt x="737786" y="6141"/>
                  </a:lnTo>
                  <a:lnTo>
                    <a:pt x="729386" y="533"/>
                  </a:lnTo>
                  <a:close/>
                </a:path>
              </a:pathLst>
            </a:custGeom>
            <a:solidFill>
              <a:srgbClr val="848688"/>
            </a:solidFill>
          </p:spPr>
          <p:txBody>
            <a:bodyPr wrap="square" lIns="0" tIns="0" rIns="0" bIns="0" rtlCol="0">
              <a:noAutofit/>
            </a:bodyPr>
            <a:lstStyle/>
            <a:p>
              <a:endParaRPr/>
            </a:p>
          </p:txBody>
        </p:sp>
        <p:sp>
          <p:nvSpPr>
            <p:cNvPr id="17" name="object 93"/>
            <p:cNvSpPr/>
            <p:nvPr/>
          </p:nvSpPr>
          <p:spPr>
            <a:xfrm>
              <a:off x="2360540" y="2515701"/>
              <a:ext cx="709901" cy="348221"/>
            </a:xfrm>
            <a:custGeom>
              <a:avLst/>
              <a:gdLst/>
              <a:ahLst/>
              <a:cxnLst/>
              <a:rect l="l" t="t" r="r" b="b"/>
              <a:pathLst>
                <a:path w="709901" h="348221">
                  <a:moveTo>
                    <a:pt x="5219" y="2247"/>
                  </a:moveTo>
                  <a:lnTo>
                    <a:pt x="152908" y="86829"/>
                  </a:lnTo>
                  <a:lnTo>
                    <a:pt x="5197" y="749"/>
                  </a:lnTo>
                  <a:lnTo>
                    <a:pt x="3911" y="0"/>
                  </a:lnTo>
                  <a:lnTo>
                    <a:pt x="5219" y="2247"/>
                  </a:lnTo>
                  <a:close/>
                </a:path>
                <a:path w="709901" h="348221">
                  <a:moveTo>
                    <a:pt x="701332" y="123215"/>
                  </a:moveTo>
                  <a:lnTo>
                    <a:pt x="698423" y="122732"/>
                  </a:lnTo>
                  <a:lnTo>
                    <a:pt x="699833" y="123443"/>
                  </a:lnTo>
                  <a:lnTo>
                    <a:pt x="709901" y="128521"/>
                  </a:lnTo>
                  <a:lnTo>
                    <a:pt x="701332" y="123215"/>
                  </a:lnTo>
                  <a:close/>
                </a:path>
                <a:path w="709901" h="348221">
                  <a:moveTo>
                    <a:pt x="699884" y="113487"/>
                  </a:moveTo>
                  <a:lnTo>
                    <a:pt x="499021" y="143002"/>
                  </a:lnTo>
                  <a:lnTo>
                    <a:pt x="301523" y="174256"/>
                  </a:lnTo>
                  <a:lnTo>
                    <a:pt x="298272" y="173609"/>
                  </a:lnTo>
                  <a:lnTo>
                    <a:pt x="152908" y="86829"/>
                  </a:lnTo>
                  <a:lnTo>
                    <a:pt x="5219" y="2247"/>
                  </a:lnTo>
                  <a:lnTo>
                    <a:pt x="3911" y="0"/>
                  </a:lnTo>
                  <a:lnTo>
                    <a:pt x="5197" y="749"/>
                  </a:lnTo>
                  <a:lnTo>
                    <a:pt x="2578" y="-173964"/>
                  </a:lnTo>
                  <a:lnTo>
                    <a:pt x="0" y="2247"/>
                  </a:lnTo>
                  <a:lnTo>
                    <a:pt x="1244" y="4470"/>
                  </a:lnTo>
                  <a:lnTo>
                    <a:pt x="148717" y="93853"/>
                  </a:lnTo>
                  <a:lnTo>
                    <a:pt x="296494" y="182664"/>
                  </a:lnTo>
                  <a:lnTo>
                    <a:pt x="299745" y="183337"/>
                  </a:lnTo>
                  <a:lnTo>
                    <a:pt x="500608" y="153784"/>
                  </a:lnTo>
                  <a:lnTo>
                    <a:pt x="699833" y="123443"/>
                  </a:lnTo>
                  <a:lnTo>
                    <a:pt x="698423" y="122732"/>
                  </a:lnTo>
                  <a:lnTo>
                    <a:pt x="701332" y="123215"/>
                  </a:lnTo>
                  <a:lnTo>
                    <a:pt x="709901" y="128521"/>
                  </a:lnTo>
                  <a:lnTo>
                    <a:pt x="721384" y="134303"/>
                  </a:lnTo>
                  <a:lnTo>
                    <a:pt x="732870" y="140076"/>
                  </a:lnTo>
                  <a:lnTo>
                    <a:pt x="744361" y="145843"/>
                  </a:lnTo>
                  <a:lnTo>
                    <a:pt x="755855" y="151603"/>
                  </a:lnTo>
                  <a:lnTo>
                    <a:pt x="767352" y="157357"/>
                  </a:lnTo>
                  <a:lnTo>
                    <a:pt x="778853" y="163104"/>
                  </a:lnTo>
                  <a:lnTo>
                    <a:pt x="790357" y="168846"/>
                  </a:lnTo>
                  <a:lnTo>
                    <a:pt x="801864" y="174582"/>
                  </a:lnTo>
                  <a:lnTo>
                    <a:pt x="813374" y="180314"/>
                  </a:lnTo>
                  <a:lnTo>
                    <a:pt x="824886" y="186041"/>
                  </a:lnTo>
                  <a:lnTo>
                    <a:pt x="836401" y="191764"/>
                  </a:lnTo>
                  <a:lnTo>
                    <a:pt x="847917" y="197483"/>
                  </a:lnTo>
                  <a:lnTo>
                    <a:pt x="859436" y="203199"/>
                  </a:lnTo>
                  <a:lnTo>
                    <a:pt x="870956" y="208911"/>
                  </a:lnTo>
                  <a:lnTo>
                    <a:pt x="882477" y="214621"/>
                  </a:lnTo>
                  <a:lnTo>
                    <a:pt x="894000" y="220328"/>
                  </a:lnTo>
                  <a:lnTo>
                    <a:pt x="905523" y="226033"/>
                  </a:lnTo>
                  <a:lnTo>
                    <a:pt x="917048" y="231736"/>
                  </a:lnTo>
                  <a:lnTo>
                    <a:pt x="928573" y="237439"/>
                  </a:lnTo>
                  <a:lnTo>
                    <a:pt x="940085" y="243177"/>
                  </a:lnTo>
                  <a:lnTo>
                    <a:pt x="951606" y="248899"/>
                  </a:lnTo>
                  <a:lnTo>
                    <a:pt x="963133" y="254606"/>
                  </a:lnTo>
                  <a:lnTo>
                    <a:pt x="974668" y="260299"/>
                  </a:lnTo>
                  <a:lnTo>
                    <a:pt x="986209" y="265980"/>
                  </a:lnTo>
                  <a:lnTo>
                    <a:pt x="997755" y="271649"/>
                  </a:lnTo>
                  <a:lnTo>
                    <a:pt x="1009306" y="277308"/>
                  </a:lnTo>
                  <a:lnTo>
                    <a:pt x="1020861" y="282959"/>
                  </a:lnTo>
                  <a:lnTo>
                    <a:pt x="1032420" y="288603"/>
                  </a:lnTo>
                  <a:lnTo>
                    <a:pt x="1043981" y="294241"/>
                  </a:lnTo>
                  <a:lnTo>
                    <a:pt x="1055544" y="299874"/>
                  </a:lnTo>
                  <a:lnTo>
                    <a:pt x="1067109" y="305505"/>
                  </a:lnTo>
                  <a:lnTo>
                    <a:pt x="1078674" y="311133"/>
                  </a:lnTo>
                  <a:lnTo>
                    <a:pt x="1090240" y="316761"/>
                  </a:lnTo>
                  <a:lnTo>
                    <a:pt x="1101805" y="322390"/>
                  </a:lnTo>
                  <a:lnTo>
                    <a:pt x="1113369" y="328022"/>
                  </a:lnTo>
                  <a:lnTo>
                    <a:pt x="1124931" y="333656"/>
                  </a:lnTo>
                  <a:lnTo>
                    <a:pt x="1136490" y="339296"/>
                  </a:lnTo>
                  <a:lnTo>
                    <a:pt x="1148046" y="344942"/>
                  </a:lnTo>
                  <a:lnTo>
                    <a:pt x="1159598" y="350596"/>
                  </a:lnTo>
                  <a:lnTo>
                    <a:pt x="1148201" y="344631"/>
                  </a:lnTo>
                  <a:lnTo>
                    <a:pt x="1136807" y="338660"/>
                  </a:lnTo>
                  <a:lnTo>
                    <a:pt x="1125417" y="332683"/>
                  </a:lnTo>
                  <a:lnTo>
                    <a:pt x="1114028" y="326701"/>
                  </a:lnTo>
                  <a:lnTo>
                    <a:pt x="1102642" y="320717"/>
                  </a:lnTo>
                  <a:lnTo>
                    <a:pt x="1091257" y="314731"/>
                  </a:lnTo>
                  <a:lnTo>
                    <a:pt x="1079872" y="308745"/>
                  </a:lnTo>
                  <a:lnTo>
                    <a:pt x="1068487" y="302761"/>
                  </a:lnTo>
                  <a:lnTo>
                    <a:pt x="1057101" y="296778"/>
                  </a:lnTo>
                  <a:lnTo>
                    <a:pt x="1045714" y="290799"/>
                  </a:lnTo>
                  <a:lnTo>
                    <a:pt x="1034325" y="284826"/>
                  </a:lnTo>
                  <a:lnTo>
                    <a:pt x="1022933" y="278858"/>
                  </a:lnTo>
                  <a:lnTo>
                    <a:pt x="1011538" y="272899"/>
                  </a:lnTo>
                  <a:lnTo>
                    <a:pt x="1000138" y="266948"/>
                  </a:lnTo>
                  <a:lnTo>
                    <a:pt x="988734" y="261008"/>
                  </a:lnTo>
                  <a:lnTo>
                    <a:pt x="977325" y="255079"/>
                  </a:lnTo>
                  <a:lnTo>
                    <a:pt x="965909" y="249163"/>
                  </a:lnTo>
                  <a:lnTo>
                    <a:pt x="954487" y="243262"/>
                  </a:lnTo>
                  <a:lnTo>
                    <a:pt x="943058" y="237377"/>
                  </a:lnTo>
                  <a:lnTo>
                    <a:pt x="931621" y="231508"/>
                  </a:lnTo>
                  <a:lnTo>
                    <a:pt x="920196" y="225602"/>
                  </a:lnTo>
                  <a:lnTo>
                    <a:pt x="908772" y="219696"/>
                  </a:lnTo>
                  <a:lnTo>
                    <a:pt x="897347" y="213791"/>
                  </a:lnTo>
                  <a:lnTo>
                    <a:pt x="885921" y="207887"/>
                  </a:lnTo>
                  <a:lnTo>
                    <a:pt x="874495" y="201984"/>
                  </a:lnTo>
                  <a:lnTo>
                    <a:pt x="863067" y="196084"/>
                  </a:lnTo>
                  <a:lnTo>
                    <a:pt x="851638" y="190186"/>
                  </a:lnTo>
                  <a:lnTo>
                    <a:pt x="840207" y="184291"/>
                  </a:lnTo>
                  <a:lnTo>
                    <a:pt x="828774" y="178400"/>
                  </a:lnTo>
                  <a:lnTo>
                    <a:pt x="817340" y="172513"/>
                  </a:lnTo>
                  <a:lnTo>
                    <a:pt x="805903" y="166631"/>
                  </a:lnTo>
                  <a:lnTo>
                    <a:pt x="794463" y="160754"/>
                  </a:lnTo>
                  <a:lnTo>
                    <a:pt x="783021" y="154883"/>
                  </a:lnTo>
                  <a:lnTo>
                    <a:pt x="771576" y="149019"/>
                  </a:lnTo>
                  <a:lnTo>
                    <a:pt x="760128" y="143161"/>
                  </a:lnTo>
                  <a:lnTo>
                    <a:pt x="748676" y="137311"/>
                  </a:lnTo>
                  <a:lnTo>
                    <a:pt x="737221" y="131468"/>
                  </a:lnTo>
                  <a:lnTo>
                    <a:pt x="725761" y="125635"/>
                  </a:lnTo>
                  <a:lnTo>
                    <a:pt x="714298" y="119810"/>
                  </a:lnTo>
                  <a:lnTo>
                    <a:pt x="702830" y="113995"/>
                  </a:lnTo>
                  <a:lnTo>
                    <a:pt x="699884" y="113487"/>
                  </a:lnTo>
                  <a:close/>
                </a:path>
                <a:path w="709901" h="348221">
                  <a:moveTo>
                    <a:pt x="299979" y="173348"/>
                  </a:moveTo>
                  <a:lnTo>
                    <a:pt x="152908" y="86829"/>
                  </a:lnTo>
                  <a:lnTo>
                    <a:pt x="298272" y="173609"/>
                  </a:lnTo>
                  <a:lnTo>
                    <a:pt x="301523" y="174256"/>
                  </a:lnTo>
                  <a:lnTo>
                    <a:pt x="499021" y="143002"/>
                  </a:lnTo>
                  <a:lnTo>
                    <a:pt x="299979" y="173348"/>
                  </a:lnTo>
                  <a:close/>
                </a:path>
              </a:pathLst>
            </a:custGeom>
            <a:solidFill>
              <a:srgbClr val="848688"/>
            </a:solidFill>
          </p:spPr>
          <p:txBody>
            <a:bodyPr wrap="square" lIns="0" tIns="0" rIns="0" bIns="0" rtlCol="0">
              <a:noAutofit/>
            </a:bodyPr>
            <a:lstStyle/>
            <a:p>
              <a:endParaRPr/>
            </a:p>
          </p:txBody>
        </p:sp>
        <p:sp>
          <p:nvSpPr>
            <p:cNvPr id="18" name="object 94"/>
            <p:cNvSpPr/>
            <p:nvPr/>
          </p:nvSpPr>
          <p:spPr>
            <a:xfrm>
              <a:off x="2350828" y="2800847"/>
              <a:ext cx="1163840" cy="292163"/>
            </a:xfrm>
            <a:custGeom>
              <a:avLst/>
              <a:gdLst/>
              <a:ahLst/>
              <a:cxnLst/>
              <a:rect l="l" t="t" r="r" b="b"/>
              <a:pathLst>
                <a:path w="1163840" h="292163">
                  <a:moveTo>
                    <a:pt x="273964" y="135890"/>
                  </a:moveTo>
                  <a:lnTo>
                    <a:pt x="487121" y="103530"/>
                  </a:lnTo>
                  <a:lnTo>
                    <a:pt x="275450" y="126542"/>
                  </a:lnTo>
                  <a:lnTo>
                    <a:pt x="272478" y="126072"/>
                  </a:lnTo>
                  <a:lnTo>
                    <a:pt x="271005" y="135407"/>
                  </a:lnTo>
                  <a:lnTo>
                    <a:pt x="273964" y="135890"/>
                  </a:lnTo>
                  <a:close/>
                </a:path>
                <a:path w="1163840" h="292163">
                  <a:moveTo>
                    <a:pt x="698646" y="70424"/>
                  </a:moveTo>
                  <a:lnTo>
                    <a:pt x="697331" y="69799"/>
                  </a:lnTo>
                  <a:lnTo>
                    <a:pt x="487121" y="103530"/>
                  </a:lnTo>
                  <a:lnTo>
                    <a:pt x="698646" y="70424"/>
                  </a:lnTo>
                  <a:close/>
                </a:path>
                <a:path w="1163840" h="292163">
                  <a:moveTo>
                    <a:pt x="794" y="259386"/>
                  </a:moveTo>
                  <a:lnTo>
                    <a:pt x="1596" y="245735"/>
                  </a:lnTo>
                  <a:lnTo>
                    <a:pt x="2403" y="232085"/>
                  </a:lnTo>
                  <a:lnTo>
                    <a:pt x="3214" y="218434"/>
                  </a:lnTo>
                  <a:lnTo>
                    <a:pt x="4029" y="204784"/>
                  </a:lnTo>
                  <a:lnTo>
                    <a:pt x="4845" y="191134"/>
                  </a:lnTo>
                  <a:lnTo>
                    <a:pt x="5661" y="177484"/>
                  </a:lnTo>
                  <a:lnTo>
                    <a:pt x="6476" y="163833"/>
                  </a:lnTo>
                  <a:lnTo>
                    <a:pt x="7289" y="150183"/>
                  </a:lnTo>
                  <a:lnTo>
                    <a:pt x="8097" y="136532"/>
                  </a:lnTo>
                  <a:lnTo>
                    <a:pt x="8901" y="122882"/>
                  </a:lnTo>
                  <a:lnTo>
                    <a:pt x="9698" y="109230"/>
                  </a:lnTo>
                  <a:lnTo>
                    <a:pt x="10487" y="95579"/>
                  </a:lnTo>
                  <a:lnTo>
                    <a:pt x="11266" y="81926"/>
                  </a:lnTo>
                  <a:lnTo>
                    <a:pt x="10795" y="2844"/>
                  </a:lnTo>
                  <a:lnTo>
                    <a:pt x="15671" y="0"/>
                  </a:lnTo>
                  <a:lnTo>
                    <a:pt x="26958" y="3265"/>
                  </a:lnTo>
                  <a:lnTo>
                    <a:pt x="13855" y="-3174"/>
                  </a:lnTo>
                  <a:lnTo>
                    <a:pt x="9156" y="-5448"/>
                  </a:lnTo>
                  <a:lnTo>
                    <a:pt x="8940" y="-292"/>
                  </a:lnTo>
                  <a:lnTo>
                    <a:pt x="8400" y="13367"/>
                  </a:lnTo>
                  <a:lnTo>
                    <a:pt x="7877" y="27028"/>
                  </a:lnTo>
                  <a:lnTo>
                    <a:pt x="7372" y="40690"/>
                  </a:lnTo>
                  <a:lnTo>
                    <a:pt x="6883" y="54354"/>
                  </a:lnTo>
                  <a:lnTo>
                    <a:pt x="6407" y="68018"/>
                  </a:lnTo>
                  <a:lnTo>
                    <a:pt x="5945" y="81684"/>
                  </a:lnTo>
                  <a:lnTo>
                    <a:pt x="5494" y="95350"/>
                  </a:lnTo>
                  <a:lnTo>
                    <a:pt x="5052" y="109017"/>
                  </a:lnTo>
                  <a:lnTo>
                    <a:pt x="4620" y="122685"/>
                  </a:lnTo>
                  <a:lnTo>
                    <a:pt x="4194" y="136353"/>
                  </a:lnTo>
                  <a:lnTo>
                    <a:pt x="3773" y="150022"/>
                  </a:lnTo>
                  <a:lnTo>
                    <a:pt x="3357" y="163690"/>
                  </a:lnTo>
                  <a:lnTo>
                    <a:pt x="2943" y="177359"/>
                  </a:lnTo>
                  <a:lnTo>
                    <a:pt x="2531" y="191028"/>
                  </a:lnTo>
                  <a:lnTo>
                    <a:pt x="2118" y="204697"/>
                  </a:lnTo>
                  <a:lnTo>
                    <a:pt x="1704" y="218366"/>
                  </a:lnTo>
                  <a:lnTo>
                    <a:pt x="1286" y="232034"/>
                  </a:lnTo>
                  <a:lnTo>
                    <a:pt x="864" y="245702"/>
                  </a:lnTo>
                  <a:lnTo>
                    <a:pt x="435" y="259370"/>
                  </a:lnTo>
                  <a:lnTo>
                    <a:pt x="0" y="273037"/>
                  </a:lnTo>
                  <a:lnTo>
                    <a:pt x="794" y="259386"/>
                  </a:lnTo>
                  <a:close/>
                </a:path>
                <a:path w="1163840" h="292163">
                  <a:moveTo>
                    <a:pt x="257963" y="128844"/>
                  </a:moveTo>
                  <a:lnTo>
                    <a:pt x="271005" y="135407"/>
                  </a:lnTo>
                  <a:lnTo>
                    <a:pt x="272478" y="126072"/>
                  </a:lnTo>
                  <a:lnTo>
                    <a:pt x="275450" y="126542"/>
                  </a:lnTo>
                  <a:lnTo>
                    <a:pt x="487121" y="103530"/>
                  </a:lnTo>
                  <a:lnTo>
                    <a:pt x="697331" y="69799"/>
                  </a:lnTo>
                  <a:lnTo>
                    <a:pt x="698646" y="70424"/>
                  </a:lnTo>
                  <a:lnTo>
                    <a:pt x="708945" y="75321"/>
                  </a:lnTo>
                  <a:lnTo>
                    <a:pt x="700125" y="70192"/>
                  </a:lnTo>
                  <a:lnTo>
                    <a:pt x="698665" y="60642"/>
                  </a:lnTo>
                  <a:lnTo>
                    <a:pt x="485508" y="92887"/>
                  </a:lnTo>
                  <a:lnTo>
                    <a:pt x="274030" y="125831"/>
                  </a:lnTo>
                  <a:lnTo>
                    <a:pt x="262394" y="119999"/>
                  </a:lnTo>
                  <a:lnTo>
                    <a:pt x="249335" y="113462"/>
                  </a:lnTo>
                  <a:lnTo>
                    <a:pt x="236274" y="106933"/>
                  </a:lnTo>
                  <a:lnTo>
                    <a:pt x="223210" y="100411"/>
                  </a:lnTo>
                  <a:lnTo>
                    <a:pt x="210144" y="93896"/>
                  </a:lnTo>
                  <a:lnTo>
                    <a:pt x="197075" y="87387"/>
                  </a:lnTo>
                  <a:lnTo>
                    <a:pt x="184004" y="80884"/>
                  </a:lnTo>
                  <a:lnTo>
                    <a:pt x="170931" y="74388"/>
                  </a:lnTo>
                  <a:lnTo>
                    <a:pt x="157855" y="67897"/>
                  </a:lnTo>
                  <a:lnTo>
                    <a:pt x="144776" y="61412"/>
                  </a:lnTo>
                  <a:lnTo>
                    <a:pt x="131695" y="54932"/>
                  </a:lnTo>
                  <a:lnTo>
                    <a:pt x="118612" y="48458"/>
                  </a:lnTo>
                  <a:lnTo>
                    <a:pt x="105526" y="41989"/>
                  </a:lnTo>
                  <a:lnTo>
                    <a:pt x="92438" y="35524"/>
                  </a:lnTo>
                  <a:lnTo>
                    <a:pt x="79347" y="29064"/>
                  </a:lnTo>
                  <a:lnTo>
                    <a:pt x="66253" y="22608"/>
                  </a:lnTo>
                  <a:lnTo>
                    <a:pt x="53158" y="16157"/>
                  </a:lnTo>
                  <a:lnTo>
                    <a:pt x="40059" y="9709"/>
                  </a:lnTo>
                  <a:lnTo>
                    <a:pt x="26958" y="3265"/>
                  </a:lnTo>
                  <a:lnTo>
                    <a:pt x="15671" y="0"/>
                  </a:lnTo>
                  <a:lnTo>
                    <a:pt x="10795" y="2844"/>
                  </a:lnTo>
                  <a:lnTo>
                    <a:pt x="11266" y="81926"/>
                  </a:lnTo>
                  <a:lnTo>
                    <a:pt x="12035" y="68274"/>
                  </a:lnTo>
                  <a:lnTo>
                    <a:pt x="12792" y="54620"/>
                  </a:lnTo>
                  <a:lnTo>
                    <a:pt x="13535" y="40966"/>
                  </a:lnTo>
                  <a:lnTo>
                    <a:pt x="14264" y="27312"/>
                  </a:lnTo>
                  <a:lnTo>
                    <a:pt x="14976" y="13656"/>
                  </a:lnTo>
                  <a:lnTo>
                    <a:pt x="15406" y="5216"/>
                  </a:lnTo>
                  <a:lnTo>
                    <a:pt x="23780" y="9522"/>
                  </a:lnTo>
                  <a:lnTo>
                    <a:pt x="36767" y="16195"/>
                  </a:lnTo>
                  <a:lnTo>
                    <a:pt x="49757" y="22865"/>
                  </a:lnTo>
                  <a:lnTo>
                    <a:pt x="62749" y="29531"/>
                  </a:lnTo>
                  <a:lnTo>
                    <a:pt x="75743" y="36193"/>
                  </a:lnTo>
                  <a:lnTo>
                    <a:pt x="88739" y="42850"/>
                  </a:lnTo>
                  <a:lnTo>
                    <a:pt x="101739" y="49502"/>
                  </a:lnTo>
                  <a:lnTo>
                    <a:pt x="114740" y="56149"/>
                  </a:lnTo>
                  <a:lnTo>
                    <a:pt x="127745" y="62790"/>
                  </a:lnTo>
                  <a:lnTo>
                    <a:pt x="140752" y="69426"/>
                  </a:lnTo>
                  <a:lnTo>
                    <a:pt x="153762" y="76055"/>
                  </a:lnTo>
                  <a:lnTo>
                    <a:pt x="166776" y="82679"/>
                  </a:lnTo>
                  <a:lnTo>
                    <a:pt x="179792" y="89296"/>
                  </a:lnTo>
                  <a:lnTo>
                    <a:pt x="192812" y="95906"/>
                  </a:lnTo>
                  <a:lnTo>
                    <a:pt x="205835" y="102509"/>
                  </a:lnTo>
                  <a:lnTo>
                    <a:pt x="218862" y="109104"/>
                  </a:lnTo>
                  <a:lnTo>
                    <a:pt x="231892" y="115692"/>
                  </a:lnTo>
                  <a:lnTo>
                    <a:pt x="244926" y="122272"/>
                  </a:lnTo>
                  <a:lnTo>
                    <a:pt x="257963" y="128844"/>
                  </a:lnTo>
                  <a:close/>
                </a:path>
                <a:path w="1163840" h="292163">
                  <a:moveTo>
                    <a:pt x="1163840" y="286715"/>
                  </a:moveTo>
                  <a:lnTo>
                    <a:pt x="1152296" y="281037"/>
                  </a:lnTo>
                  <a:lnTo>
                    <a:pt x="1140757" y="275352"/>
                  </a:lnTo>
                  <a:lnTo>
                    <a:pt x="1129221" y="269659"/>
                  </a:lnTo>
                  <a:lnTo>
                    <a:pt x="1117688" y="263962"/>
                  </a:lnTo>
                  <a:lnTo>
                    <a:pt x="1106157" y="258260"/>
                  </a:lnTo>
                  <a:lnTo>
                    <a:pt x="1094628" y="252556"/>
                  </a:lnTo>
                  <a:lnTo>
                    <a:pt x="1083100" y="246851"/>
                  </a:lnTo>
                  <a:lnTo>
                    <a:pt x="1071572" y="241145"/>
                  </a:lnTo>
                  <a:lnTo>
                    <a:pt x="1060044" y="235441"/>
                  </a:lnTo>
                  <a:lnTo>
                    <a:pt x="1048515" y="229739"/>
                  </a:lnTo>
                  <a:lnTo>
                    <a:pt x="1036984" y="224042"/>
                  </a:lnTo>
                  <a:lnTo>
                    <a:pt x="1025450" y="218350"/>
                  </a:lnTo>
                  <a:lnTo>
                    <a:pt x="1013914" y="212664"/>
                  </a:lnTo>
                  <a:lnTo>
                    <a:pt x="1002374" y="206987"/>
                  </a:lnTo>
                  <a:lnTo>
                    <a:pt x="990829" y="201318"/>
                  </a:lnTo>
                  <a:lnTo>
                    <a:pt x="979280" y="195661"/>
                  </a:lnTo>
                  <a:lnTo>
                    <a:pt x="967724" y="190015"/>
                  </a:lnTo>
                  <a:lnTo>
                    <a:pt x="956163" y="184383"/>
                  </a:lnTo>
                  <a:lnTo>
                    <a:pt x="944594" y="178766"/>
                  </a:lnTo>
                  <a:lnTo>
                    <a:pt x="933018" y="173164"/>
                  </a:lnTo>
                  <a:lnTo>
                    <a:pt x="921444" y="167544"/>
                  </a:lnTo>
                  <a:lnTo>
                    <a:pt x="909873" y="161921"/>
                  </a:lnTo>
                  <a:lnTo>
                    <a:pt x="898304" y="156296"/>
                  </a:lnTo>
                  <a:lnTo>
                    <a:pt x="886737" y="150669"/>
                  </a:lnTo>
                  <a:lnTo>
                    <a:pt x="875170" y="145041"/>
                  </a:lnTo>
                  <a:lnTo>
                    <a:pt x="863604" y="139413"/>
                  </a:lnTo>
                  <a:lnTo>
                    <a:pt x="852039" y="133786"/>
                  </a:lnTo>
                  <a:lnTo>
                    <a:pt x="840473" y="128160"/>
                  </a:lnTo>
                  <a:lnTo>
                    <a:pt x="828906" y="122536"/>
                  </a:lnTo>
                  <a:lnTo>
                    <a:pt x="817338" y="116916"/>
                  </a:lnTo>
                  <a:lnTo>
                    <a:pt x="805769" y="111299"/>
                  </a:lnTo>
                  <a:lnTo>
                    <a:pt x="794197" y="105687"/>
                  </a:lnTo>
                  <a:lnTo>
                    <a:pt x="782623" y="100080"/>
                  </a:lnTo>
                  <a:lnTo>
                    <a:pt x="771046" y="94479"/>
                  </a:lnTo>
                  <a:lnTo>
                    <a:pt x="759466" y="88886"/>
                  </a:lnTo>
                  <a:lnTo>
                    <a:pt x="747881" y="83300"/>
                  </a:lnTo>
                  <a:lnTo>
                    <a:pt x="736293" y="77722"/>
                  </a:lnTo>
                  <a:lnTo>
                    <a:pt x="724699" y="72154"/>
                  </a:lnTo>
                  <a:lnTo>
                    <a:pt x="713101" y="66596"/>
                  </a:lnTo>
                  <a:lnTo>
                    <a:pt x="701497" y="61048"/>
                  </a:lnTo>
                  <a:lnTo>
                    <a:pt x="698665" y="60642"/>
                  </a:lnTo>
                  <a:lnTo>
                    <a:pt x="700125" y="70192"/>
                  </a:lnTo>
                  <a:lnTo>
                    <a:pt x="708945" y="75321"/>
                  </a:lnTo>
                  <a:lnTo>
                    <a:pt x="720565" y="80831"/>
                  </a:lnTo>
                  <a:lnTo>
                    <a:pt x="732190" y="86329"/>
                  </a:lnTo>
                  <a:lnTo>
                    <a:pt x="743820" y="91818"/>
                  </a:lnTo>
                  <a:lnTo>
                    <a:pt x="755454" y="97298"/>
                  </a:lnTo>
                  <a:lnTo>
                    <a:pt x="767092" y="102769"/>
                  </a:lnTo>
                  <a:lnTo>
                    <a:pt x="778734" y="108232"/>
                  </a:lnTo>
                  <a:lnTo>
                    <a:pt x="790380" y="113689"/>
                  </a:lnTo>
                  <a:lnTo>
                    <a:pt x="802028" y="119141"/>
                  </a:lnTo>
                  <a:lnTo>
                    <a:pt x="813679" y="124588"/>
                  </a:lnTo>
                  <a:lnTo>
                    <a:pt x="825332" y="130031"/>
                  </a:lnTo>
                  <a:lnTo>
                    <a:pt x="836986" y="135472"/>
                  </a:lnTo>
                  <a:lnTo>
                    <a:pt x="848642" y="140910"/>
                  </a:lnTo>
                  <a:lnTo>
                    <a:pt x="860299" y="146348"/>
                  </a:lnTo>
                  <a:lnTo>
                    <a:pt x="871956" y="151786"/>
                  </a:lnTo>
                  <a:lnTo>
                    <a:pt x="883614" y="157224"/>
                  </a:lnTo>
                  <a:lnTo>
                    <a:pt x="895271" y="162665"/>
                  </a:lnTo>
                  <a:lnTo>
                    <a:pt x="906927" y="168108"/>
                  </a:lnTo>
                  <a:lnTo>
                    <a:pt x="918583" y="173555"/>
                  </a:lnTo>
                  <a:lnTo>
                    <a:pt x="930236" y="179006"/>
                  </a:lnTo>
                  <a:lnTo>
                    <a:pt x="941878" y="184467"/>
                  </a:lnTo>
                  <a:lnTo>
                    <a:pt x="953528" y="189912"/>
                  </a:lnTo>
                  <a:lnTo>
                    <a:pt x="965185" y="195343"/>
                  </a:lnTo>
                  <a:lnTo>
                    <a:pt x="976849" y="200760"/>
                  </a:lnTo>
                  <a:lnTo>
                    <a:pt x="988518" y="206165"/>
                  </a:lnTo>
                  <a:lnTo>
                    <a:pt x="1000193" y="211560"/>
                  </a:lnTo>
                  <a:lnTo>
                    <a:pt x="1011873" y="216946"/>
                  </a:lnTo>
                  <a:lnTo>
                    <a:pt x="1023557" y="222324"/>
                  </a:lnTo>
                  <a:lnTo>
                    <a:pt x="1035244" y="227695"/>
                  </a:lnTo>
                  <a:lnTo>
                    <a:pt x="1046934" y="233060"/>
                  </a:lnTo>
                  <a:lnTo>
                    <a:pt x="1058625" y="238422"/>
                  </a:lnTo>
                  <a:lnTo>
                    <a:pt x="1070319" y="243781"/>
                  </a:lnTo>
                  <a:lnTo>
                    <a:pt x="1082013" y="249139"/>
                  </a:lnTo>
                  <a:lnTo>
                    <a:pt x="1093707" y="254497"/>
                  </a:lnTo>
                  <a:lnTo>
                    <a:pt x="1105401" y="259855"/>
                  </a:lnTo>
                  <a:lnTo>
                    <a:pt x="1117094" y="265217"/>
                  </a:lnTo>
                  <a:lnTo>
                    <a:pt x="1128785" y="270582"/>
                  </a:lnTo>
                  <a:lnTo>
                    <a:pt x="1140473" y="275953"/>
                  </a:lnTo>
                  <a:lnTo>
                    <a:pt x="1152159" y="281330"/>
                  </a:lnTo>
                  <a:lnTo>
                    <a:pt x="1163840" y="286715"/>
                  </a:lnTo>
                  <a:close/>
                </a:path>
              </a:pathLst>
            </a:custGeom>
            <a:solidFill>
              <a:srgbClr val="848688"/>
            </a:solidFill>
          </p:spPr>
          <p:txBody>
            <a:bodyPr wrap="square" lIns="0" tIns="0" rIns="0" bIns="0" rtlCol="0">
              <a:noAutofit/>
            </a:bodyPr>
            <a:lstStyle/>
            <a:p>
              <a:endParaRPr/>
            </a:p>
          </p:txBody>
        </p:sp>
        <p:sp>
          <p:nvSpPr>
            <p:cNvPr id="19" name="object 95"/>
            <p:cNvSpPr/>
            <p:nvPr/>
          </p:nvSpPr>
          <p:spPr>
            <a:xfrm>
              <a:off x="2288203" y="2756098"/>
              <a:ext cx="1229880" cy="2493213"/>
            </a:xfrm>
            <a:custGeom>
              <a:avLst/>
              <a:gdLst/>
              <a:ahLst/>
              <a:cxnLst/>
              <a:rect l="l" t="t" r="r" b="b"/>
              <a:pathLst>
                <a:path w="1229880" h="2493213">
                  <a:moveTo>
                    <a:pt x="726948" y="1014514"/>
                  </a:moveTo>
                  <a:lnTo>
                    <a:pt x="725665" y="1025067"/>
                  </a:lnTo>
                  <a:lnTo>
                    <a:pt x="727837" y="1025359"/>
                  </a:lnTo>
                  <a:lnTo>
                    <a:pt x="729157" y="1014806"/>
                  </a:lnTo>
                  <a:lnTo>
                    <a:pt x="726948" y="1014514"/>
                  </a:lnTo>
                  <a:close/>
                </a:path>
                <a:path w="1229880" h="2493213">
                  <a:moveTo>
                    <a:pt x="563486" y="1597850"/>
                  </a:moveTo>
                  <a:lnTo>
                    <a:pt x="697772" y="1597749"/>
                  </a:lnTo>
                  <a:lnTo>
                    <a:pt x="565950" y="1597088"/>
                  </a:lnTo>
                  <a:lnTo>
                    <a:pt x="576547" y="1589488"/>
                  </a:lnTo>
                  <a:lnTo>
                    <a:pt x="822236" y="1412379"/>
                  </a:lnTo>
                  <a:lnTo>
                    <a:pt x="824725" y="1411516"/>
                  </a:lnTo>
                  <a:lnTo>
                    <a:pt x="1183398" y="1396695"/>
                  </a:lnTo>
                  <a:lnTo>
                    <a:pt x="1188364" y="1401775"/>
                  </a:lnTo>
                  <a:lnTo>
                    <a:pt x="1192796" y="1401673"/>
                  </a:lnTo>
                  <a:lnTo>
                    <a:pt x="1193025" y="1397203"/>
                  </a:lnTo>
                  <a:lnTo>
                    <a:pt x="1197533" y="1184986"/>
                  </a:lnTo>
                  <a:lnTo>
                    <a:pt x="1194130" y="1179944"/>
                  </a:lnTo>
                  <a:lnTo>
                    <a:pt x="1193940" y="1183768"/>
                  </a:lnTo>
                  <a:lnTo>
                    <a:pt x="1188085" y="1392161"/>
                  </a:lnTo>
                  <a:lnTo>
                    <a:pt x="1183616" y="1392298"/>
                  </a:lnTo>
                  <a:lnTo>
                    <a:pt x="821994" y="1403388"/>
                  </a:lnTo>
                  <a:lnTo>
                    <a:pt x="819480" y="1404213"/>
                  </a:lnTo>
                  <a:lnTo>
                    <a:pt x="563486" y="1589481"/>
                  </a:lnTo>
                  <a:lnTo>
                    <a:pt x="563486" y="1597850"/>
                  </a:lnTo>
                  <a:close/>
                </a:path>
                <a:path w="1229880" h="2493213">
                  <a:moveTo>
                    <a:pt x="823575" y="1412340"/>
                  </a:moveTo>
                  <a:lnTo>
                    <a:pt x="1188364" y="1401775"/>
                  </a:lnTo>
                  <a:lnTo>
                    <a:pt x="1183398" y="1396695"/>
                  </a:lnTo>
                  <a:lnTo>
                    <a:pt x="824725" y="1411516"/>
                  </a:lnTo>
                  <a:lnTo>
                    <a:pt x="822236" y="1412379"/>
                  </a:lnTo>
                  <a:lnTo>
                    <a:pt x="576547" y="1589488"/>
                  </a:lnTo>
                  <a:lnTo>
                    <a:pt x="823575" y="1412340"/>
                  </a:lnTo>
                  <a:close/>
                </a:path>
                <a:path w="1229880" h="2493213">
                  <a:moveTo>
                    <a:pt x="561060" y="1590268"/>
                  </a:moveTo>
                  <a:lnTo>
                    <a:pt x="550418" y="1597850"/>
                  </a:lnTo>
                  <a:lnTo>
                    <a:pt x="563486" y="1597850"/>
                  </a:lnTo>
                  <a:lnTo>
                    <a:pt x="563486" y="1589481"/>
                  </a:lnTo>
                  <a:lnTo>
                    <a:pt x="819480" y="1404213"/>
                  </a:lnTo>
                  <a:lnTo>
                    <a:pt x="561060" y="1590268"/>
                  </a:lnTo>
                  <a:close/>
                </a:path>
                <a:path w="1229880" h="2493213">
                  <a:moveTo>
                    <a:pt x="535038" y="2104148"/>
                  </a:moveTo>
                  <a:lnTo>
                    <a:pt x="537870" y="2106650"/>
                  </a:lnTo>
                  <a:lnTo>
                    <a:pt x="637324" y="2194394"/>
                  </a:lnTo>
                  <a:lnTo>
                    <a:pt x="541286" y="2106930"/>
                  </a:lnTo>
                  <a:lnTo>
                    <a:pt x="544452" y="2104910"/>
                  </a:lnTo>
                  <a:lnTo>
                    <a:pt x="794804" y="1944598"/>
                  </a:lnTo>
                  <a:lnTo>
                    <a:pt x="796467" y="1944141"/>
                  </a:lnTo>
                  <a:lnTo>
                    <a:pt x="1166558" y="1941461"/>
                  </a:lnTo>
                  <a:lnTo>
                    <a:pt x="1170000" y="1944941"/>
                  </a:lnTo>
                  <a:lnTo>
                    <a:pt x="1173314" y="1944941"/>
                  </a:lnTo>
                  <a:lnTo>
                    <a:pt x="1170000" y="1938058"/>
                  </a:lnTo>
                  <a:lnTo>
                    <a:pt x="1166663" y="1938061"/>
                  </a:lnTo>
                  <a:lnTo>
                    <a:pt x="794804" y="1938413"/>
                  </a:lnTo>
                  <a:lnTo>
                    <a:pt x="793115" y="1938896"/>
                  </a:lnTo>
                  <a:lnTo>
                    <a:pt x="541642" y="2102421"/>
                  </a:lnTo>
                  <a:lnTo>
                    <a:pt x="538200" y="2102129"/>
                  </a:lnTo>
                  <a:lnTo>
                    <a:pt x="535038" y="2104148"/>
                  </a:lnTo>
                  <a:close/>
                </a:path>
                <a:path w="1229880" h="2493213">
                  <a:moveTo>
                    <a:pt x="1173429" y="1941652"/>
                  </a:moveTo>
                  <a:lnTo>
                    <a:pt x="1180934" y="1712150"/>
                  </a:lnTo>
                  <a:lnTo>
                    <a:pt x="1180998" y="1709204"/>
                  </a:lnTo>
                  <a:lnTo>
                    <a:pt x="1178179" y="1708492"/>
                  </a:lnTo>
                  <a:lnTo>
                    <a:pt x="699274" y="1589722"/>
                  </a:lnTo>
                  <a:lnTo>
                    <a:pt x="698309" y="1589557"/>
                  </a:lnTo>
                  <a:lnTo>
                    <a:pt x="697306" y="1597634"/>
                  </a:lnTo>
                  <a:lnTo>
                    <a:pt x="576547" y="1589488"/>
                  </a:lnTo>
                  <a:lnTo>
                    <a:pt x="565950" y="1597088"/>
                  </a:lnTo>
                  <a:lnTo>
                    <a:pt x="697772" y="1597749"/>
                  </a:lnTo>
                  <a:lnTo>
                    <a:pt x="698309" y="1597748"/>
                  </a:lnTo>
                  <a:lnTo>
                    <a:pt x="1173540" y="1714910"/>
                  </a:lnTo>
                  <a:lnTo>
                    <a:pt x="1173632" y="1711934"/>
                  </a:lnTo>
                  <a:lnTo>
                    <a:pt x="1176413" y="1715617"/>
                  </a:lnTo>
                  <a:lnTo>
                    <a:pt x="1173429" y="1941652"/>
                  </a:lnTo>
                  <a:close/>
                </a:path>
                <a:path w="1229880" h="2493213">
                  <a:moveTo>
                    <a:pt x="795749" y="1944599"/>
                  </a:moveTo>
                  <a:lnTo>
                    <a:pt x="1170000" y="1944941"/>
                  </a:lnTo>
                  <a:lnTo>
                    <a:pt x="1166558" y="1941461"/>
                  </a:lnTo>
                  <a:lnTo>
                    <a:pt x="796467" y="1944141"/>
                  </a:lnTo>
                  <a:lnTo>
                    <a:pt x="794804" y="1944598"/>
                  </a:lnTo>
                  <a:lnTo>
                    <a:pt x="544452" y="2104910"/>
                  </a:lnTo>
                  <a:lnTo>
                    <a:pt x="795749" y="1944599"/>
                  </a:lnTo>
                  <a:close/>
                </a:path>
                <a:path w="1229880" h="2493213">
                  <a:moveTo>
                    <a:pt x="1173540" y="1714910"/>
                  </a:moveTo>
                  <a:lnTo>
                    <a:pt x="1166663" y="1938061"/>
                  </a:lnTo>
                  <a:lnTo>
                    <a:pt x="1170000" y="1938058"/>
                  </a:lnTo>
                  <a:lnTo>
                    <a:pt x="1173314" y="1944941"/>
                  </a:lnTo>
                  <a:lnTo>
                    <a:pt x="1173429" y="1941652"/>
                  </a:lnTo>
                  <a:lnTo>
                    <a:pt x="1176413" y="1715617"/>
                  </a:lnTo>
                  <a:lnTo>
                    <a:pt x="1173632" y="1711934"/>
                  </a:lnTo>
                  <a:lnTo>
                    <a:pt x="1173540" y="1714910"/>
                  </a:lnTo>
                  <a:close/>
                </a:path>
                <a:path w="1229880" h="2493213">
                  <a:moveTo>
                    <a:pt x="1162215" y="2263076"/>
                  </a:moveTo>
                  <a:lnTo>
                    <a:pt x="1161097" y="2261679"/>
                  </a:lnTo>
                  <a:lnTo>
                    <a:pt x="1159560" y="2262911"/>
                  </a:lnTo>
                  <a:lnTo>
                    <a:pt x="640930" y="2190356"/>
                  </a:lnTo>
                  <a:lnTo>
                    <a:pt x="639508" y="2189683"/>
                  </a:lnTo>
                  <a:lnTo>
                    <a:pt x="544452" y="2104910"/>
                  </a:lnTo>
                  <a:lnTo>
                    <a:pt x="541286" y="2106930"/>
                  </a:lnTo>
                  <a:lnTo>
                    <a:pt x="637324" y="2194394"/>
                  </a:lnTo>
                  <a:lnTo>
                    <a:pt x="638784" y="2195055"/>
                  </a:lnTo>
                  <a:lnTo>
                    <a:pt x="1159503" y="2264174"/>
                  </a:lnTo>
                  <a:lnTo>
                    <a:pt x="1160703" y="2264333"/>
                  </a:lnTo>
                  <a:lnTo>
                    <a:pt x="1162215" y="2263076"/>
                  </a:lnTo>
                  <a:close/>
                </a:path>
                <a:path w="1229880" h="2493213">
                  <a:moveTo>
                    <a:pt x="1159560" y="2262911"/>
                  </a:moveTo>
                  <a:lnTo>
                    <a:pt x="1161097" y="2261679"/>
                  </a:lnTo>
                  <a:lnTo>
                    <a:pt x="640293" y="2189791"/>
                  </a:lnTo>
                  <a:lnTo>
                    <a:pt x="544452" y="2104910"/>
                  </a:lnTo>
                  <a:lnTo>
                    <a:pt x="639508" y="2189683"/>
                  </a:lnTo>
                  <a:lnTo>
                    <a:pt x="640930" y="2190356"/>
                  </a:lnTo>
                  <a:lnTo>
                    <a:pt x="1159560" y="2262911"/>
                  </a:lnTo>
                  <a:close/>
                </a:path>
                <a:path w="1229880" h="2493213">
                  <a:moveTo>
                    <a:pt x="1162215" y="2263076"/>
                  </a:moveTo>
                  <a:lnTo>
                    <a:pt x="1160703" y="2264333"/>
                  </a:lnTo>
                  <a:lnTo>
                    <a:pt x="1159503" y="2264174"/>
                  </a:lnTo>
                  <a:lnTo>
                    <a:pt x="1149246" y="2491639"/>
                  </a:lnTo>
                  <a:lnTo>
                    <a:pt x="861288" y="2464574"/>
                  </a:lnTo>
                  <a:lnTo>
                    <a:pt x="1149883" y="2493213"/>
                  </a:lnTo>
                  <a:lnTo>
                    <a:pt x="1149210" y="2492451"/>
                  </a:lnTo>
                  <a:lnTo>
                    <a:pt x="1150048" y="2491714"/>
                  </a:lnTo>
                  <a:lnTo>
                    <a:pt x="1150683" y="2492514"/>
                  </a:lnTo>
                  <a:lnTo>
                    <a:pt x="1162215" y="2263076"/>
                  </a:lnTo>
                  <a:close/>
                </a:path>
                <a:path w="1229880" h="2493213">
                  <a:moveTo>
                    <a:pt x="1150048" y="2491714"/>
                  </a:moveTo>
                  <a:lnTo>
                    <a:pt x="1149210" y="2492451"/>
                  </a:lnTo>
                  <a:lnTo>
                    <a:pt x="1149883" y="2493213"/>
                  </a:lnTo>
                  <a:lnTo>
                    <a:pt x="1150683" y="2492514"/>
                  </a:lnTo>
                  <a:lnTo>
                    <a:pt x="1150048" y="2491714"/>
                  </a:lnTo>
                  <a:close/>
                </a:path>
                <a:path w="1229880" h="2493213">
                  <a:moveTo>
                    <a:pt x="1173540" y="1714910"/>
                  </a:moveTo>
                  <a:lnTo>
                    <a:pt x="698309" y="1597748"/>
                  </a:lnTo>
                  <a:lnTo>
                    <a:pt x="697772" y="1597749"/>
                  </a:lnTo>
                  <a:lnTo>
                    <a:pt x="1173540" y="1714910"/>
                  </a:lnTo>
                  <a:close/>
                </a:path>
                <a:path w="1229880" h="2493213">
                  <a:moveTo>
                    <a:pt x="538200" y="2102129"/>
                  </a:moveTo>
                  <a:lnTo>
                    <a:pt x="541642" y="2102421"/>
                  </a:lnTo>
                  <a:lnTo>
                    <a:pt x="793115" y="1938896"/>
                  </a:lnTo>
                  <a:lnTo>
                    <a:pt x="538200" y="2102129"/>
                  </a:lnTo>
                  <a:close/>
                </a:path>
                <a:path w="1229880" h="2493213">
                  <a:moveTo>
                    <a:pt x="697306" y="1597634"/>
                  </a:moveTo>
                  <a:lnTo>
                    <a:pt x="698309" y="1589557"/>
                  </a:lnTo>
                  <a:lnTo>
                    <a:pt x="576547" y="1589488"/>
                  </a:lnTo>
                  <a:lnTo>
                    <a:pt x="697306" y="1597634"/>
                  </a:lnTo>
                  <a:close/>
                </a:path>
                <a:path w="1229880" h="2493213">
                  <a:moveTo>
                    <a:pt x="1188085" y="1392161"/>
                  </a:moveTo>
                  <a:lnTo>
                    <a:pt x="1193940" y="1183768"/>
                  </a:lnTo>
                  <a:lnTo>
                    <a:pt x="1183616" y="1392298"/>
                  </a:lnTo>
                  <a:lnTo>
                    <a:pt x="1188085" y="1392161"/>
                  </a:lnTo>
                  <a:close/>
                </a:path>
                <a:path w="1229880" h="2493213">
                  <a:moveTo>
                    <a:pt x="1422" y="275056"/>
                  </a:moveTo>
                  <a:lnTo>
                    <a:pt x="355" y="275653"/>
                  </a:lnTo>
                  <a:lnTo>
                    <a:pt x="349453" y="498703"/>
                  </a:lnTo>
                  <a:lnTo>
                    <a:pt x="1422" y="275056"/>
                  </a:lnTo>
                  <a:close/>
                </a:path>
                <a:path w="1229880" h="2493213">
                  <a:moveTo>
                    <a:pt x="17094" y="0"/>
                  </a:moveTo>
                  <a:lnTo>
                    <a:pt x="1079" y="274396"/>
                  </a:lnTo>
                  <a:lnTo>
                    <a:pt x="1446" y="274628"/>
                  </a:lnTo>
                  <a:lnTo>
                    <a:pt x="17094" y="0"/>
                  </a:lnTo>
                  <a:close/>
                </a:path>
                <a:path w="1229880" h="2493213">
                  <a:moveTo>
                    <a:pt x="755802" y="445477"/>
                  </a:moveTo>
                  <a:lnTo>
                    <a:pt x="754405" y="445300"/>
                  </a:lnTo>
                  <a:lnTo>
                    <a:pt x="753681" y="450570"/>
                  </a:lnTo>
                  <a:lnTo>
                    <a:pt x="351358" y="495706"/>
                  </a:lnTo>
                  <a:lnTo>
                    <a:pt x="350189" y="495439"/>
                  </a:lnTo>
                  <a:lnTo>
                    <a:pt x="1446" y="274628"/>
                  </a:lnTo>
                  <a:lnTo>
                    <a:pt x="1079" y="274396"/>
                  </a:lnTo>
                  <a:lnTo>
                    <a:pt x="17094" y="0"/>
                  </a:lnTo>
                  <a:lnTo>
                    <a:pt x="0" y="274942"/>
                  </a:lnTo>
                  <a:lnTo>
                    <a:pt x="355" y="275653"/>
                  </a:lnTo>
                  <a:lnTo>
                    <a:pt x="1422" y="275056"/>
                  </a:lnTo>
                  <a:lnTo>
                    <a:pt x="349453" y="498703"/>
                  </a:lnTo>
                  <a:lnTo>
                    <a:pt x="350634" y="498957"/>
                  </a:lnTo>
                  <a:lnTo>
                    <a:pt x="754327" y="450837"/>
                  </a:lnTo>
                  <a:lnTo>
                    <a:pt x="1223274" y="645042"/>
                  </a:lnTo>
                  <a:lnTo>
                    <a:pt x="755078" y="450748"/>
                  </a:lnTo>
                  <a:lnTo>
                    <a:pt x="755802" y="445477"/>
                  </a:lnTo>
                  <a:close/>
                </a:path>
                <a:path w="1229880" h="2493213">
                  <a:moveTo>
                    <a:pt x="291592" y="726643"/>
                  </a:moveTo>
                  <a:lnTo>
                    <a:pt x="294386" y="727316"/>
                  </a:lnTo>
                  <a:lnTo>
                    <a:pt x="293433" y="718807"/>
                  </a:lnTo>
                  <a:lnTo>
                    <a:pt x="294981" y="718632"/>
                  </a:lnTo>
                  <a:lnTo>
                    <a:pt x="39598" y="553491"/>
                  </a:lnTo>
                  <a:lnTo>
                    <a:pt x="32575" y="548982"/>
                  </a:lnTo>
                  <a:lnTo>
                    <a:pt x="32575" y="557314"/>
                  </a:lnTo>
                  <a:lnTo>
                    <a:pt x="32283" y="852360"/>
                  </a:lnTo>
                  <a:lnTo>
                    <a:pt x="34290" y="856246"/>
                  </a:lnTo>
                  <a:lnTo>
                    <a:pt x="312762" y="1058684"/>
                  </a:lnTo>
                  <a:lnTo>
                    <a:pt x="316204" y="1059637"/>
                  </a:lnTo>
                  <a:lnTo>
                    <a:pt x="315341" y="1049477"/>
                  </a:lnTo>
                  <a:lnTo>
                    <a:pt x="41935" y="852360"/>
                  </a:lnTo>
                  <a:lnTo>
                    <a:pt x="39928" y="848474"/>
                  </a:lnTo>
                  <a:lnTo>
                    <a:pt x="34658" y="561162"/>
                  </a:lnTo>
                  <a:lnTo>
                    <a:pt x="41643" y="557314"/>
                  </a:lnTo>
                  <a:lnTo>
                    <a:pt x="41651" y="565666"/>
                  </a:lnTo>
                  <a:lnTo>
                    <a:pt x="291592" y="726643"/>
                  </a:lnTo>
                  <a:close/>
                </a:path>
                <a:path w="1229880" h="2493213">
                  <a:moveTo>
                    <a:pt x="1227709" y="639953"/>
                  </a:moveTo>
                  <a:lnTo>
                    <a:pt x="1223276" y="642937"/>
                  </a:lnTo>
                  <a:lnTo>
                    <a:pt x="1223274" y="645042"/>
                  </a:lnTo>
                  <a:lnTo>
                    <a:pt x="1223053" y="863701"/>
                  </a:lnTo>
                  <a:lnTo>
                    <a:pt x="743419" y="668477"/>
                  </a:lnTo>
                  <a:lnTo>
                    <a:pt x="742391" y="675932"/>
                  </a:lnTo>
                  <a:lnTo>
                    <a:pt x="740511" y="675665"/>
                  </a:lnTo>
                  <a:lnTo>
                    <a:pt x="741527" y="668235"/>
                  </a:lnTo>
                  <a:lnTo>
                    <a:pt x="294981" y="718632"/>
                  </a:lnTo>
                  <a:lnTo>
                    <a:pt x="296252" y="719455"/>
                  </a:lnTo>
                  <a:lnTo>
                    <a:pt x="741439" y="676041"/>
                  </a:lnTo>
                  <a:lnTo>
                    <a:pt x="1225194" y="871918"/>
                  </a:lnTo>
                  <a:lnTo>
                    <a:pt x="1223048" y="868756"/>
                  </a:lnTo>
                  <a:lnTo>
                    <a:pt x="1227734" y="865606"/>
                  </a:lnTo>
                  <a:lnTo>
                    <a:pt x="1225245" y="645858"/>
                  </a:lnTo>
                  <a:lnTo>
                    <a:pt x="1227709" y="639953"/>
                  </a:lnTo>
                  <a:close/>
                </a:path>
                <a:path w="1229880" h="2493213">
                  <a:moveTo>
                    <a:pt x="296252" y="719455"/>
                  </a:moveTo>
                  <a:lnTo>
                    <a:pt x="294981" y="718632"/>
                  </a:lnTo>
                  <a:lnTo>
                    <a:pt x="293433" y="718807"/>
                  </a:lnTo>
                  <a:lnTo>
                    <a:pt x="294386" y="727316"/>
                  </a:lnTo>
                  <a:lnTo>
                    <a:pt x="741439" y="676041"/>
                  </a:lnTo>
                  <a:lnTo>
                    <a:pt x="296252" y="719455"/>
                  </a:lnTo>
                  <a:close/>
                </a:path>
                <a:path w="1229880" h="2493213">
                  <a:moveTo>
                    <a:pt x="741527" y="668235"/>
                  </a:moveTo>
                  <a:lnTo>
                    <a:pt x="740511" y="675665"/>
                  </a:lnTo>
                  <a:lnTo>
                    <a:pt x="742391" y="675932"/>
                  </a:lnTo>
                  <a:lnTo>
                    <a:pt x="743419" y="668477"/>
                  </a:lnTo>
                  <a:lnTo>
                    <a:pt x="741527" y="668235"/>
                  </a:lnTo>
                  <a:close/>
                </a:path>
                <a:path w="1229880" h="2493213">
                  <a:moveTo>
                    <a:pt x="753681" y="450570"/>
                  </a:moveTo>
                  <a:lnTo>
                    <a:pt x="754405" y="445300"/>
                  </a:lnTo>
                  <a:lnTo>
                    <a:pt x="350813" y="495362"/>
                  </a:lnTo>
                  <a:lnTo>
                    <a:pt x="1446" y="274628"/>
                  </a:lnTo>
                  <a:lnTo>
                    <a:pt x="350189" y="495439"/>
                  </a:lnTo>
                  <a:lnTo>
                    <a:pt x="351358" y="495706"/>
                  </a:lnTo>
                  <a:lnTo>
                    <a:pt x="753681" y="450570"/>
                  </a:lnTo>
                  <a:close/>
                </a:path>
                <a:path w="1229880" h="2493213">
                  <a:moveTo>
                    <a:pt x="755802" y="445477"/>
                  </a:moveTo>
                  <a:lnTo>
                    <a:pt x="755078" y="450748"/>
                  </a:lnTo>
                  <a:lnTo>
                    <a:pt x="1223274" y="645042"/>
                  </a:lnTo>
                  <a:lnTo>
                    <a:pt x="1223276" y="642937"/>
                  </a:lnTo>
                  <a:lnTo>
                    <a:pt x="1227709" y="639953"/>
                  </a:lnTo>
                  <a:lnTo>
                    <a:pt x="755802" y="445477"/>
                  </a:lnTo>
                  <a:close/>
                </a:path>
                <a:path w="1229880" h="2493213">
                  <a:moveTo>
                    <a:pt x="1227734" y="865606"/>
                  </a:moveTo>
                  <a:lnTo>
                    <a:pt x="1223048" y="868756"/>
                  </a:lnTo>
                  <a:lnTo>
                    <a:pt x="1225194" y="871918"/>
                  </a:lnTo>
                  <a:lnTo>
                    <a:pt x="1229880" y="873836"/>
                  </a:lnTo>
                  <a:lnTo>
                    <a:pt x="1229842" y="868756"/>
                  </a:lnTo>
                  <a:lnTo>
                    <a:pt x="1229677" y="642937"/>
                  </a:lnTo>
                  <a:lnTo>
                    <a:pt x="1227709" y="639953"/>
                  </a:lnTo>
                  <a:lnTo>
                    <a:pt x="1225245" y="645858"/>
                  </a:lnTo>
                  <a:lnTo>
                    <a:pt x="1227734" y="865606"/>
                  </a:lnTo>
                  <a:close/>
                </a:path>
                <a:path w="1229880" h="2493213">
                  <a:moveTo>
                    <a:pt x="41643" y="557314"/>
                  </a:moveTo>
                  <a:lnTo>
                    <a:pt x="34658" y="561162"/>
                  </a:lnTo>
                  <a:lnTo>
                    <a:pt x="39928" y="848474"/>
                  </a:lnTo>
                  <a:lnTo>
                    <a:pt x="41935" y="852360"/>
                  </a:lnTo>
                  <a:lnTo>
                    <a:pt x="315341" y="1049477"/>
                  </a:lnTo>
                  <a:lnTo>
                    <a:pt x="316204" y="1059637"/>
                  </a:lnTo>
                  <a:lnTo>
                    <a:pt x="726785" y="1025447"/>
                  </a:lnTo>
                  <a:lnTo>
                    <a:pt x="318757" y="1050404"/>
                  </a:lnTo>
                  <a:lnTo>
                    <a:pt x="317252" y="1049314"/>
                  </a:lnTo>
                  <a:lnTo>
                    <a:pt x="41932" y="849925"/>
                  </a:lnTo>
                  <a:lnTo>
                    <a:pt x="41651" y="565666"/>
                  </a:lnTo>
                  <a:lnTo>
                    <a:pt x="41643" y="557314"/>
                  </a:lnTo>
                  <a:close/>
                </a:path>
                <a:path w="1229880" h="2493213">
                  <a:moveTo>
                    <a:pt x="1193025" y="1397203"/>
                  </a:moveTo>
                  <a:lnTo>
                    <a:pt x="1204125" y="1180452"/>
                  </a:lnTo>
                  <a:lnTo>
                    <a:pt x="1204341" y="1176693"/>
                  </a:lnTo>
                  <a:lnTo>
                    <a:pt x="1200772" y="1175486"/>
                  </a:lnTo>
                  <a:lnTo>
                    <a:pt x="729157" y="1014806"/>
                  </a:lnTo>
                  <a:lnTo>
                    <a:pt x="727837" y="1025359"/>
                  </a:lnTo>
                  <a:lnTo>
                    <a:pt x="725665" y="1025067"/>
                  </a:lnTo>
                  <a:lnTo>
                    <a:pt x="726948" y="1014514"/>
                  </a:lnTo>
                  <a:lnTo>
                    <a:pt x="317252" y="1049314"/>
                  </a:lnTo>
                  <a:lnTo>
                    <a:pt x="318757" y="1050404"/>
                  </a:lnTo>
                  <a:lnTo>
                    <a:pt x="726785" y="1025447"/>
                  </a:lnTo>
                  <a:lnTo>
                    <a:pt x="1193940" y="1183768"/>
                  </a:lnTo>
                  <a:lnTo>
                    <a:pt x="1194130" y="1179944"/>
                  </a:lnTo>
                  <a:lnTo>
                    <a:pt x="1197533" y="1184986"/>
                  </a:lnTo>
                  <a:lnTo>
                    <a:pt x="1193025" y="1397203"/>
                  </a:lnTo>
                  <a:close/>
                </a:path>
              </a:pathLst>
            </a:custGeom>
            <a:solidFill>
              <a:srgbClr val="848688"/>
            </a:solidFill>
          </p:spPr>
          <p:txBody>
            <a:bodyPr wrap="square" lIns="0" tIns="0" rIns="0" bIns="0" rtlCol="0">
              <a:noAutofit/>
            </a:bodyPr>
            <a:lstStyle/>
            <a:p>
              <a:endParaRPr/>
            </a:p>
          </p:txBody>
        </p:sp>
        <p:sp>
          <p:nvSpPr>
            <p:cNvPr id="20" name="object 96"/>
            <p:cNvSpPr/>
            <p:nvPr/>
          </p:nvSpPr>
          <p:spPr>
            <a:xfrm>
              <a:off x="2642257" y="2484691"/>
              <a:ext cx="345859" cy="160286"/>
            </a:xfrm>
            <a:custGeom>
              <a:avLst/>
              <a:gdLst/>
              <a:ahLst/>
              <a:cxnLst/>
              <a:rect l="l" t="t" r="r" b="b"/>
              <a:pathLst>
                <a:path w="345859" h="160286">
                  <a:moveTo>
                    <a:pt x="0" y="0"/>
                  </a:moveTo>
                  <a:lnTo>
                    <a:pt x="5681" y="3118"/>
                  </a:lnTo>
                  <a:lnTo>
                    <a:pt x="16860" y="9156"/>
                  </a:lnTo>
                  <a:lnTo>
                    <a:pt x="28085" y="15101"/>
                  </a:lnTo>
                  <a:lnTo>
                    <a:pt x="39351" y="20968"/>
                  </a:lnTo>
                  <a:lnTo>
                    <a:pt x="50648" y="26768"/>
                  </a:lnTo>
                  <a:lnTo>
                    <a:pt x="61972" y="32515"/>
                  </a:lnTo>
                  <a:lnTo>
                    <a:pt x="73315" y="38223"/>
                  </a:lnTo>
                  <a:lnTo>
                    <a:pt x="84670" y="43903"/>
                  </a:lnTo>
                  <a:lnTo>
                    <a:pt x="101823" y="52391"/>
                  </a:lnTo>
                  <a:lnTo>
                    <a:pt x="113251" y="57940"/>
                  </a:lnTo>
                  <a:lnTo>
                    <a:pt x="124704" y="63434"/>
                  </a:lnTo>
                  <a:lnTo>
                    <a:pt x="136175" y="68885"/>
                  </a:lnTo>
                  <a:lnTo>
                    <a:pt x="147658" y="74306"/>
                  </a:lnTo>
                  <a:lnTo>
                    <a:pt x="159148" y="79707"/>
                  </a:lnTo>
                  <a:lnTo>
                    <a:pt x="170637" y="85102"/>
                  </a:lnTo>
                  <a:lnTo>
                    <a:pt x="188004" y="93071"/>
                  </a:lnTo>
                  <a:lnTo>
                    <a:pt x="199553" y="98343"/>
                  </a:lnTo>
                  <a:lnTo>
                    <a:pt x="211118" y="103586"/>
                  </a:lnTo>
                  <a:lnTo>
                    <a:pt x="222703" y="108790"/>
                  </a:lnTo>
                  <a:lnTo>
                    <a:pt x="234314" y="113942"/>
                  </a:lnTo>
                  <a:lnTo>
                    <a:pt x="245955" y="119034"/>
                  </a:lnTo>
                  <a:lnTo>
                    <a:pt x="257632" y="124053"/>
                  </a:lnTo>
                  <a:lnTo>
                    <a:pt x="275251" y="131578"/>
                  </a:lnTo>
                  <a:lnTo>
                    <a:pt x="286942" y="136525"/>
                  </a:lnTo>
                  <a:lnTo>
                    <a:pt x="298657" y="141425"/>
                  </a:lnTo>
                  <a:lnTo>
                    <a:pt x="310400" y="146266"/>
                  </a:lnTo>
                  <a:lnTo>
                    <a:pt x="322179" y="151032"/>
                  </a:lnTo>
                  <a:lnTo>
                    <a:pt x="333996" y="155710"/>
                  </a:lnTo>
                  <a:lnTo>
                    <a:pt x="345859" y="160286"/>
                  </a:lnTo>
                  <a:lnTo>
                    <a:pt x="340160" y="157153"/>
                  </a:lnTo>
                  <a:lnTo>
                    <a:pt x="328977" y="151105"/>
                  </a:lnTo>
                  <a:lnTo>
                    <a:pt x="317750" y="145155"/>
                  </a:lnTo>
                  <a:lnTo>
                    <a:pt x="306486" y="139290"/>
                  </a:lnTo>
                  <a:lnTo>
                    <a:pt x="295188" y="133496"/>
                  </a:lnTo>
                  <a:lnTo>
                    <a:pt x="283863" y="127761"/>
                  </a:lnTo>
                  <a:lnTo>
                    <a:pt x="272515" y="122074"/>
                  </a:lnTo>
                  <a:lnTo>
                    <a:pt x="261150" y="116420"/>
                  </a:lnTo>
                  <a:lnTo>
                    <a:pt x="255416" y="113548"/>
                  </a:lnTo>
                  <a:lnTo>
                    <a:pt x="244028" y="107915"/>
                  </a:lnTo>
                  <a:lnTo>
                    <a:pt x="232606" y="102351"/>
                  </a:lnTo>
                  <a:lnTo>
                    <a:pt x="221156" y="96846"/>
                  </a:lnTo>
                  <a:lnTo>
                    <a:pt x="209684" y="91389"/>
                  </a:lnTo>
                  <a:lnTo>
                    <a:pt x="198198" y="85971"/>
                  </a:lnTo>
                  <a:lnTo>
                    <a:pt x="186704" y="80581"/>
                  </a:lnTo>
                  <a:lnTo>
                    <a:pt x="175209" y="75209"/>
                  </a:lnTo>
                  <a:lnTo>
                    <a:pt x="169399" y="72540"/>
                  </a:lnTo>
                  <a:lnTo>
                    <a:pt x="157855" y="67248"/>
                  </a:lnTo>
                  <a:lnTo>
                    <a:pt x="146300" y="61975"/>
                  </a:lnTo>
                  <a:lnTo>
                    <a:pt x="134730" y="56732"/>
                  </a:lnTo>
                  <a:lnTo>
                    <a:pt x="123142" y="51531"/>
                  </a:lnTo>
                  <a:lnTo>
                    <a:pt x="111531" y="46381"/>
                  </a:lnTo>
                  <a:lnTo>
                    <a:pt x="99894" y="41295"/>
                  </a:lnTo>
                  <a:lnTo>
                    <a:pt x="88226" y="36283"/>
                  </a:lnTo>
                  <a:lnTo>
                    <a:pt x="82263" y="33720"/>
                  </a:lnTo>
                  <a:lnTo>
                    <a:pt x="70594" y="28727"/>
                  </a:lnTo>
                  <a:lnTo>
                    <a:pt x="58907" y="23771"/>
                  </a:lnTo>
                  <a:lnTo>
                    <a:pt x="47196" y="18864"/>
                  </a:lnTo>
                  <a:lnTo>
                    <a:pt x="35456" y="14020"/>
                  </a:lnTo>
                  <a:lnTo>
                    <a:pt x="23680" y="9253"/>
                  </a:lnTo>
                  <a:lnTo>
                    <a:pt x="11863" y="4575"/>
                  </a:lnTo>
                  <a:lnTo>
                    <a:pt x="0" y="0"/>
                  </a:lnTo>
                  <a:close/>
                </a:path>
              </a:pathLst>
            </a:custGeom>
            <a:solidFill>
              <a:srgbClr val="848688"/>
            </a:solidFill>
          </p:spPr>
          <p:txBody>
            <a:bodyPr wrap="square" lIns="0" tIns="0" rIns="0" bIns="0" rtlCol="0">
              <a:noAutofit/>
            </a:bodyPr>
            <a:lstStyle/>
            <a:p>
              <a:endParaRPr/>
            </a:p>
          </p:txBody>
        </p:sp>
        <p:sp>
          <p:nvSpPr>
            <p:cNvPr id="21" name="object 97"/>
            <p:cNvSpPr/>
            <p:nvPr/>
          </p:nvSpPr>
          <p:spPr>
            <a:xfrm>
              <a:off x="1582218" y="4068231"/>
              <a:ext cx="642950" cy="299478"/>
            </a:xfrm>
            <a:custGeom>
              <a:avLst/>
              <a:gdLst/>
              <a:ahLst/>
              <a:cxnLst/>
              <a:rect l="l" t="t" r="r" b="b"/>
              <a:pathLst>
                <a:path w="642950" h="299478">
                  <a:moveTo>
                    <a:pt x="632040" y="292442"/>
                  </a:moveTo>
                  <a:lnTo>
                    <a:pt x="636117" y="297688"/>
                  </a:lnTo>
                  <a:lnTo>
                    <a:pt x="642950" y="299478"/>
                  </a:lnTo>
                  <a:lnTo>
                    <a:pt x="642950" y="292442"/>
                  </a:lnTo>
                  <a:lnTo>
                    <a:pt x="642391" y="37477"/>
                  </a:lnTo>
                  <a:lnTo>
                    <a:pt x="642391" y="33934"/>
                  </a:lnTo>
                  <a:lnTo>
                    <a:pt x="639064" y="32816"/>
                  </a:lnTo>
                  <a:lnTo>
                    <a:pt x="540588" y="241"/>
                  </a:lnTo>
                  <a:lnTo>
                    <a:pt x="539407" y="9347"/>
                  </a:lnTo>
                  <a:lnTo>
                    <a:pt x="537616" y="9118"/>
                  </a:lnTo>
                  <a:lnTo>
                    <a:pt x="538873" y="0"/>
                  </a:lnTo>
                  <a:lnTo>
                    <a:pt x="273050" y="18034"/>
                  </a:lnTo>
                  <a:lnTo>
                    <a:pt x="7327" y="37477"/>
                  </a:lnTo>
                  <a:lnTo>
                    <a:pt x="273405" y="24053"/>
                  </a:lnTo>
                  <a:lnTo>
                    <a:pt x="538455" y="9399"/>
                  </a:lnTo>
                  <a:lnTo>
                    <a:pt x="632617" y="40977"/>
                  </a:lnTo>
                  <a:lnTo>
                    <a:pt x="632625" y="37477"/>
                  </a:lnTo>
                  <a:lnTo>
                    <a:pt x="635965" y="42100"/>
                  </a:lnTo>
                  <a:lnTo>
                    <a:pt x="632617" y="40977"/>
                  </a:lnTo>
                  <a:lnTo>
                    <a:pt x="632057" y="285392"/>
                  </a:lnTo>
                  <a:lnTo>
                    <a:pt x="638835" y="287134"/>
                  </a:lnTo>
                  <a:lnTo>
                    <a:pt x="632040" y="292442"/>
                  </a:lnTo>
                  <a:close/>
                </a:path>
                <a:path w="642950" h="299478">
                  <a:moveTo>
                    <a:pt x="2857" y="289547"/>
                  </a:moveTo>
                  <a:lnTo>
                    <a:pt x="5885" y="289383"/>
                  </a:lnTo>
                  <a:lnTo>
                    <a:pt x="7327" y="37477"/>
                  </a:lnTo>
                  <a:lnTo>
                    <a:pt x="88" y="292392"/>
                  </a:lnTo>
                  <a:lnTo>
                    <a:pt x="0" y="295478"/>
                  </a:lnTo>
                  <a:lnTo>
                    <a:pt x="3136" y="295376"/>
                  </a:lnTo>
                  <a:lnTo>
                    <a:pt x="5867" y="292493"/>
                  </a:lnTo>
                  <a:lnTo>
                    <a:pt x="5885" y="289383"/>
                  </a:lnTo>
                  <a:lnTo>
                    <a:pt x="2857" y="289547"/>
                  </a:lnTo>
                  <a:close/>
                </a:path>
                <a:path w="642950" h="299478">
                  <a:moveTo>
                    <a:pt x="638835" y="287134"/>
                  </a:moveTo>
                  <a:lnTo>
                    <a:pt x="632057" y="285392"/>
                  </a:lnTo>
                  <a:lnTo>
                    <a:pt x="540461" y="261861"/>
                  </a:lnTo>
                  <a:lnTo>
                    <a:pt x="539407" y="272186"/>
                  </a:lnTo>
                  <a:lnTo>
                    <a:pt x="537845" y="271995"/>
                  </a:lnTo>
                  <a:lnTo>
                    <a:pt x="538899" y="261683"/>
                  </a:lnTo>
                  <a:lnTo>
                    <a:pt x="270852" y="275082"/>
                  </a:lnTo>
                  <a:lnTo>
                    <a:pt x="5885" y="289383"/>
                  </a:lnTo>
                  <a:lnTo>
                    <a:pt x="5867" y="292493"/>
                  </a:lnTo>
                  <a:lnTo>
                    <a:pt x="3136" y="295376"/>
                  </a:lnTo>
                  <a:lnTo>
                    <a:pt x="271284" y="284327"/>
                  </a:lnTo>
                  <a:lnTo>
                    <a:pt x="538696" y="272218"/>
                  </a:lnTo>
                  <a:lnTo>
                    <a:pt x="636117" y="297688"/>
                  </a:lnTo>
                  <a:lnTo>
                    <a:pt x="632040" y="292442"/>
                  </a:lnTo>
                  <a:lnTo>
                    <a:pt x="638835" y="287134"/>
                  </a:lnTo>
                  <a:close/>
                </a:path>
                <a:path w="642950" h="299478">
                  <a:moveTo>
                    <a:pt x="538899" y="261683"/>
                  </a:moveTo>
                  <a:lnTo>
                    <a:pt x="537845" y="271995"/>
                  </a:lnTo>
                  <a:lnTo>
                    <a:pt x="539407" y="272186"/>
                  </a:lnTo>
                  <a:lnTo>
                    <a:pt x="540461" y="261861"/>
                  </a:lnTo>
                  <a:lnTo>
                    <a:pt x="538899" y="261683"/>
                  </a:lnTo>
                  <a:close/>
                </a:path>
                <a:path w="642950" h="299478">
                  <a:moveTo>
                    <a:pt x="538873" y="0"/>
                  </a:moveTo>
                  <a:lnTo>
                    <a:pt x="537616" y="9118"/>
                  </a:lnTo>
                  <a:lnTo>
                    <a:pt x="539407" y="9347"/>
                  </a:lnTo>
                  <a:lnTo>
                    <a:pt x="540588" y="241"/>
                  </a:lnTo>
                  <a:lnTo>
                    <a:pt x="538873" y="0"/>
                  </a:lnTo>
                  <a:close/>
                </a:path>
                <a:path w="642950" h="299478">
                  <a:moveTo>
                    <a:pt x="635965" y="42100"/>
                  </a:moveTo>
                  <a:lnTo>
                    <a:pt x="632625" y="37477"/>
                  </a:lnTo>
                  <a:lnTo>
                    <a:pt x="632617" y="40977"/>
                  </a:lnTo>
                  <a:lnTo>
                    <a:pt x="635965" y="42100"/>
                  </a:lnTo>
                  <a:close/>
                </a:path>
              </a:pathLst>
            </a:custGeom>
            <a:solidFill>
              <a:srgbClr val="848688"/>
            </a:solidFill>
          </p:spPr>
          <p:txBody>
            <a:bodyPr wrap="square" lIns="0" tIns="0" rIns="0" bIns="0" rtlCol="0">
              <a:noAutofit/>
            </a:bodyPr>
            <a:lstStyle/>
            <a:p>
              <a:endParaRPr/>
            </a:p>
          </p:txBody>
        </p:sp>
        <p:sp>
          <p:nvSpPr>
            <p:cNvPr id="22" name="object 98"/>
            <p:cNvSpPr/>
            <p:nvPr/>
          </p:nvSpPr>
          <p:spPr>
            <a:xfrm>
              <a:off x="2115964" y="4072879"/>
              <a:ext cx="10835" cy="262280"/>
            </a:xfrm>
            <a:custGeom>
              <a:avLst/>
              <a:gdLst/>
              <a:ahLst/>
              <a:cxnLst/>
              <a:rect l="l" t="t" r="r" b="b"/>
              <a:pathLst>
                <a:path w="10835" h="262280">
                  <a:moveTo>
                    <a:pt x="5387" y="0"/>
                  </a:moveTo>
                  <a:lnTo>
                    <a:pt x="4977" y="4275"/>
                  </a:lnTo>
                  <a:lnTo>
                    <a:pt x="3881" y="16965"/>
                  </a:lnTo>
                  <a:lnTo>
                    <a:pt x="2951" y="29654"/>
                  </a:lnTo>
                  <a:lnTo>
                    <a:pt x="2176" y="42343"/>
                  </a:lnTo>
                  <a:lnTo>
                    <a:pt x="1540" y="55032"/>
                  </a:lnTo>
                  <a:lnTo>
                    <a:pt x="1031" y="67720"/>
                  </a:lnTo>
                  <a:lnTo>
                    <a:pt x="636" y="80408"/>
                  </a:lnTo>
                  <a:lnTo>
                    <a:pt x="341" y="93097"/>
                  </a:lnTo>
                  <a:lnTo>
                    <a:pt x="134" y="105786"/>
                  </a:lnTo>
                  <a:lnTo>
                    <a:pt x="0" y="118475"/>
                  </a:lnTo>
                  <a:lnTo>
                    <a:pt x="32" y="148085"/>
                  </a:lnTo>
                  <a:lnTo>
                    <a:pt x="186" y="160776"/>
                  </a:lnTo>
                  <a:lnTo>
                    <a:pt x="418" y="173465"/>
                  </a:lnTo>
                  <a:lnTo>
                    <a:pt x="743" y="186152"/>
                  </a:lnTo>
                  <a:lnTo>
                    <a:pt x="1174" y="198839"/>
                  </a:lnTo>
                  <a:lnTo>
                    <a:pt x="1724" y="211526"/>
                  </a:lnTo>
                  <a:lnTo>
                    <a:pt x="2406" y="224213"/>
                  </a:lnTo>
                  <a:lnTo>
                    <a:pt x="3235" y="236901"/>
                  </a:lnTo>
                  <a:lnTo>
                    <a:pt x="4224" y="249589"/>
                  </a:lnTo>
                  <a:lnTo>
                    <a:pt x="5387" y="262280"/>
                  </a:lnTo>
                  <a:lnTo>
                    <a:pt x="5796" y="258055"/>
                  </a:lnTo>
                  <a:lnTo>
                    <a:pt x="6905" y="245365"/>
                  </a:lnTo>
                  <a:lnTo>
                    <a:pt x="7841" y="232677"/>
                  </a:lnTo>
                  <a:lnTo>
                    <a:pt x="8621" y="219989"/>
                  </a:lnTo>
                  <a:lnTo>
                    <a:pt x="9257" y="207302"/>
                  </a:lnTo>
                  <a:lnTo>
                    <a:pt x="9763" y="194615"/>
                  </a:lnTo>
                  <a:lnTo>
                    <a:pt x="10154" y="181928"/>
                  </a:lnTo>
                  <a:lnTo>
                    <a:pt x="10442" y="169240"/>
                  </a:lnTo>
                  <a:lnTo>
                    <a:pt x="10643" y="156550"/>
                  </a:lnTo>
                  <a:lnTo>
                    <a:pt x="10835" y="131165"/>
                  </a:lnTo>
                  <a:lnTo>
                    <a:pt x="10725" y="114200"/>
                  </a:lnTo>
                  <a:lnTo>
                    <a:pt x="10569" y="101511"/>
                  </a:lnTo>
                  <a:lnTo>
                    <a:pt x="10337" y="88822"/>
                  </a:lnTo>
                  <a:lnTo>
                    <a:pt x="10012" y="76133"/>
                  </a:lnTo>
                  <a:lnTo>
                    <a:pt x="9583" y="63445"/>
                  </a:lnTo>
                  <a:lnTo>
                    <a:pt x="9036" y="50756"/>
                  </a:lnTo>
                  <a:lnTo>
                    <a:pt x="8356" y="38068"/>
                  </a:lnTo>
                  <a:lnTo>
                    <a:pt x="7530" y="25379"/>
                  </a:lnTo>
                  <a:lnTo>
                    <a:pt x="6545" y="12689"/>
                  </a:lnTo>
                  <a:lnTo>
                    <a:pt x="5387" y="0"/>
                  </a:lnTo>
                  <a:close/>
                </a:path>
              </a:pathLst>
            </a:custGeom>
            <a:solidFill>
              <a:srgbClr val="848688"/>
            </a:solidFill>
          </p:spPr>
          <p:txBody>
            <a:bodyPr wrap="square" lIns="0" tIns="0" rIns="0" bIns="0" rtlCol="0">
              <a:noAutofit/>
            </a:bodyPr>
            <a:lstStyle/>
            <a:p>
              <a:endParaRPr/>
            </a:p>
          </p:txBody>
        </p:sp>
        <p:sp>
          <p:nvSpPr>
            <p:cNvPr id="23" name="object 99"/>
            <p:cNvSpPr/>
            <p:nvPr/>
          </p:nvSpPr>
          <p:spPr>
            <a:xfrm>
              <a:off x="1613207" y="3521502"/>
              <a:ext cx="653122" cy="320751"/>
            </a:xfrm>
            <a:custGeom>
              <a:avLst/>
              <a:gdLst/>
              <a:ahLst/>
              <a:cxnLst/>
              <a:rect l="l" t="t" r="r" b="b"/>
              <a:pathLst>
                <a:path w="653122" h="320751">
                  <a:moveTo>
                    <a:pt x="650189" y="34137"/>
                  </a:moveTo>
                  <a:lnTo>
                    <a:pt x="647338" y="288791"/>
                  </a:lnTo>
                  <a:lnTo>
                    <a:pt x="647293" y="292760"/>
                  </a:lnTo>
                  <a:lnTo>
                    <a:pt x="538403" y="252844"/>
                  </a:lnTo>
                  <a:lnTo>
                    <a:pt x="536867" y="252666"/>
                  </a:lnTo>
                  <a:lnTo>
                    <a:pt x="537718" y="259981"/>
                  </a:lnTo>
                  <a:lnTo>
                    <a:pt x="649300" y="295541"/>
                  </a:lnTo>
                  <a:lnTo>
                    <a:pt x="651090" y="290029"/>
                  </a:lnTo>
                  <a:lnTo>
                    <a:pt x="650189" y="34137"/>
                  </a:lnTo>
                  <a:close/>
                </a:path>
                <a:path w="653122" h="320751">
                  <a:moveTo>
                    <a:pt x="6045" y="320090"/>
                  </a:moveTo>
                  <a:lnTo>
                    <a:pt x="32628" y="317088"/>
                  </a:lnTo>
                  <a:lnTo>
                    <a:pt x="10947" y="314629"/>
                  </a:lnTo>
                  <a:lnTo>
                    <a:pt x="4864" y="309156"/>
                  </a:lnTo>
                  <a:lnTo>
                    <a:pt x="0" y="314629"/>
                  </a:lnTo>
                  <a:lnTo>
                    <a:pt x="0" y="320751"/>
                  </a:lnTo>
                  <a:lnTo>
                    <a:pt x="6045" y="320090"/>
                  </a:lnTo>
                  <a:close/>
                </a:path>
                <a:path w="653122" h="320751">
                  <a:moveTo>
                    <a:pt x="651090" y="290029"/>
                  </a:moveTo>
                  <a:lnTo>
                    <a:pt x="649300" y="295541"/>
                  </a:lnTo>
                  <a:lnTo>
                    <a:pt x="653122" y="296760"/>
                  </a:lnTo>
                  <a:lnTo>
                    <a:pt x="653097" y="292760"/>
                  </a:lnTo>
                  <a:lnTo>
                    <a:pt x="650189" y="34137"/>
                  </a:lnTo>
                  <a:lnTo>
                    <a:pt x="651090" y="290029"/>
                  </a:lnTo>
                  <a:close/>
                </a:path>
                <a:path w="653122" h="320751">
                  <a:moveTo>
                    <a:pt x="647338" y="288791"/>
                  </a:moveTo>
                  <a:lnTo>
                    <a:pt x="538403" y="252844"/>
                  </a:lnTo>
                  <a:lnTo>
                    <a:pt x="647293" y="292760"/>
                  </a:lnTo>
                  <a:lnTo>
                    <a:pt x="647338" y="288791"/>
                  </a:lnTo>
                  <a:close/>
                </a:path>
                <a:path w="653122" h="320751">
                  <a:moveTo>
                    <a:pt x="536874" y="260081"/>
                  </a:moveTo>
                  <a:lnTo>
                    <a:pt x="536155" y="259854"/>
                  </a:lnTo>
                  <a:lnTo>
                    <a:pt x="511142" y="263114"/>
                  </a:lnTo>
                  <a:lnTo>
                    <a:pt x="536874" y="260081"/>
                  </a:lnTo>
                  <a:close/>
                </a:path>
                <a:path w="653122" h="320751">
                  <a:moveTo>
                    <a:pt x="650189" y="34137"/>
                  </a:moveTo>
                  <a:lnTo>
                    <a:pt x="537464" y="2705"/>
                  </a:lnTo>
                  <a:lnTo>
                    <a:pt x="536867" y="2692"/>
                  </a:lnTo>
                  <a:lnTo>
                    <a:pt x="537121" y="0"/>
                  </a:lnTo>
                  <a:lnTo>
                    <a:pt x="523804" y="1273"/>
                  </a:lnTo>
                  <a:lnTo>
                    <a:pt x="510488" y="2557"/>
                  </a:lnTo>
                  <a:lnTo>
                    <a:pt x="497174" y="3849"/>
                  </a:lnTo>
                  <a:lnTo>
                    <a:pt x="483862" y="5150"/>
                  </a:lnTo>
                  <a:lnTo>
                    <a:pt x="470551" y="6460"/>
                  </a:lnTo>
                  <a:lnTo>
                    <a:pt x="457241" y="7777"/>
                  </a:lnTo>
                  <a:lnTo>
                    <a:pt x="443932" y="9101"/>
                  </a:lnTo>
                  <a:lnTo>
                    <a:pt x="430624" y="10433"/>
                  </a:lnTo>
                  <a:lnTo>
                    <a:pt x="417318" y="11770"/>
                  </a:lnTo>
                  <a:lnTo>
                    <a:pt x="404012" y="13114"/>
                  </a:lnTo>
                  <a:lnTo>
                    <a:pt x="390707" y="14463"/>
                  </a:lnTo>
                  <a:lnTo>
                    <a:pt x="377402" y="15817"/>
                  </a:lnTo>
                  <a:lnTo>
                    <a:pt x="364098" y="17175"/>
                  </a:lnTo>
                  <a:lnTo>
                    <a:pt x="350795" y="18538"/>
                  </a:lnTo>
                  <a:lnTo>
                    <a:pt x="337492" y="19904"/>
                  </a:lnTo>
                  <a:lnTo>
                    <a:pt x="324189" y="21273"/>
                  </a:lnTo>
                  <a:lnTo>
                    <a:pt x="310887" y="22645"/>
                  </a:lnTo>
                  <a:lnTo>
                    <a:pt x="297584" y="24019"/>
                  </a:lnTo>
                  <a:lnTo>
                    <a:pt x="284282" y="25394"/>
                  </a:lnTo>
                  <a:lnTo>
                    <a:pt x="270979" y="26771"/>
                  </a:lnTo>
                  <a:lnTo>
                    <a:pt x="257670" y="28123"/>
                  </a:lnTo>
                  <a:lnTo>
                    <a:pt x="244360" y="29479"/>
                  </a:lnTo>
                  <a:lnTo>
                    <a:pt x="231052" y="30841"/>
                  </a:lnTo>
                  <a:lnTo>
                    <a:pt x="217745" y="32208"/>
                  </a:lnTo>
                  <a:lnTo>
                    <a:pt x="204438" y="33581"/>
                  </a:lnTo>
                  <a:lnTo>
                    <a:pt x="191132" y="34959"/>
                  </a:lnTo>
                  <a:lnTo>
                    <a:pt x="177827" y="36341"/>
                  </a:lnTo>
                  <a:lnTo>
                    <a:pt x="164523" y="37729"/>
                  </a:lnTo>
                  <a:lnTo>
                    <a:pt x="151219" y="39122"/>
                  </a:lnTo>
                  <a:lnTo>
                    <a:pt x="137917" y="40520"/>
                  </a:lnTo>
                  <a:lnTo>
                    <a:pt x="124615" y="41924"/>
                  </a:lnTo>
                  <a:lnTo>
                    <a:pt x="111314" y="43332"/>
                  </a:lnTo>
                  <a:lnTo>
                    <a:pt x="98014" y="44745"/>
                  </a:lnTo>
                  <a:lnTo>
                    <a:pt x="84715" y="46163"/>
                  </a:lnTo>
                  <a:lnTo>
                    <a:pt x="71417" y="47586"/>
                  </a:lnTo>
                  <a:lnTo>
                    <a:pt x="58120" y="49014"/>
                  </a:lnTo>
                  <a:lnTo>
                    <a:pt x="44823" y="50447"/>
                  </a:lnTo>
                  <a:lnTo>
                    <a:pt x="31528" y="51885"/>
                  </a:lnTo>
                  <a:lnTo>
                    <a:pt x="18233" y="53327"/>
                  </a:lnTo>
                  <a:lnTo>
                    <a:pt x="10350" y="59613"/>
                  </a:lnTo>
                  <a:lnTo>
                    <a:pt x="6032" y="64528"/>
                  </a:lnTo>
                  <a:lnTo>
                    <a:pt x="4940" y="54775"/>
                  </a:lnTo>
                  <a:lnTo>
                    <a:pt x="558" y="55244"/>
                  </a:lnTo>
                  <a:lnTo>
                    <a:pt x="558" y="59613"/>
                  </a:lnTo>
                  <a:lnTo>
                    <a:pt x="0" y="314629"/>
                  </a:lnTo>
                  <a:lnTo>
                    <a:pt x="4864" y="309156"/>
                  </a:lnTo>
                  <a:lnTo>
                    <a:pt x="10947" y="314629"/>
                  </a:lnTo>
                  <a:lnTo>
                    <a:pt x="32628" y="317088"/>
                  </a:lnTo>
                  <a:lnTo>
                    <a:pt x="59212" y="314098"/>
                  </a:lnTo>
                  <a:lnTo>
                    <a:pt x="85796" y="311118"/>
                  </a:lnTo>
                  <a:lnTo>
                    <a:pt x="112382" y="308148"/>
                  </a:lnTo>
                  <a:lnTo>
                    <a:pt x="138968" y="305183"/>
                  </a:lnTo>
                  <a:lnTo>
                    <a:pt x="165554" y="302223"/>
                  </a:lnTo>
                  <a:lnTo>
                    <a:pt x="192141" y="299264"/>
                  </a:lnTo>
                  <a:lnTo>
                    <a:pt x="218727" y="296306"/>
                  </a:lnTo>
                  <a:lnTo>
                    <a:pt x="245314" y="293345"/>
                  </a:lnTo>
                  <a:lnTo>
                    <a:pt x="271900" y="290379"/>
                  </a:lnTo>
                  <a:lnTo>
                    <a:pt x="298486" y="287406"/>
                  </a:lnTo>
                  <a:lnTo>
                    <a:pt x="325072" y="284424"/>
                  </a:lnTo>
                  <a:lnTo>
                    <a:pt x="351656" y="281431"/>
                  </a:lnTo>
                  <a:lnTo>
                    <a:pt x="378240" y="278425"/>
                  </a:lnTo>
                  <a:lnTo>
                    <a:pt x="404823" y="275403"/>
                  </a:lnTo>
                  <a:lnTo>
                    <a:pt x="431405" y="272363"/>
                  </a:lnTo>
                  <a:lnTo>
                    <a:pt x="457985" y="269303"/>
                  </a:lnTo>
                  <a:lnTo>
                    <a:pt x="484564" y="266221"/>
                  </a:lnTo>
                  <a:lnTo>
                    <a:pt x="511142" y="263114"/>
                  </a:lnTo>
                  <a:lnTo>
                    <a:pt x="536155" y="259854"/>
                  </a:lnTo>
                  <a:lnTo>
                    <a:pt x="536874" y="260081"/>
                  </a:lnTo>
                  <a:lnTo>
                    <a:pt x="649300" y="295541"/>
                  </a:lnTo>
                  <a:lnTo>
                    <a:pt x="537718" y="259981"/>
                  </a:lnTo>
                  <a:lnTo>
                    <a:pt x="536867" y="252666"/>
                  </a:lnTo>
                  <a:lnTo>
                    <a:pt x="510252" y="255368"/>
                  </a:lnTo>
                  <a:lnTo>
                    <a:pt x="483640" y="258095"/>
                  </a:lnTo>
                  <a:lnTo>
                    <a:pt x="457032" y="260846"/>
                  </a:lnTo>
                  <a:lnTo>
                    <a:pt x="430426" y="263619"/>
                  </a:lnTo>
                  <a:lnTo>
                    <a:pt x="403822" y="266411"/>
                  </a:lnTo>
                  <a:lnTo>
                    <a:pt x="377221" y="269220"/>
                  </a:lnTo>
                  <a:lnTo>
                    <a:pt x="350622" y="272045"/>
                  </a:lnTo>
                  <a:lnTo>
                    <a:pt x="324024" y="274882"/>
                  </a:lnTo>
                  <a:lnTo>
                    <a:pt x="297427" y="277730"/>
                  </a:lnTo>
                  <a:lnTo>
                    <a:pt x="270832" y="280587"/>
                  </a:lnTo>
                  <a:lnTo>
                    <a:pt x="244237" y="283450"/>
                  </a:lnTo>
                  <a:lnTo>
                    <a:pt x="217642" y="286318"/>
                  </a:lnTo>
                  <a:lnTo>
                    <a:pt x="191048" y="289187"/>
                  </a:lnTo>
                  <a:lnTo>
                    <a:pt x="164453" y="292057"/>
                  </a:lnTo>
                  <a:lnTo>
                    <a:pt x="137858" y="294925"/>
                  </a:lnTo>
                  <a:lnTo>
                    <a:pt x="111262" y="297788"/>
                  </a:lnTo>
                  <a:lnTo>
                    <a:pt x="84665" y="300645"/>
                  </a:lnTo>
                  <a:lnTo>
                    <a:pt x="58066" y="303493"/>
                  </a:lnTo>
                  <a:lnTo>
                    <a:pt x="31466" y="306331"/>
                  </a:lnTo>
                  <a:lnTo>
                    <a:pt x="10933" y="308511"/>
                  </a:lnTo>
                  <a:lnTo>
                    <a:pt x="10360" y="64050"/>
                  </a:lnTo>
                  <a:lnTo>
                    <a:pt x="19320" y="63059"/>
                  </a:lnTo>
                  <a:lnTo>
                    <a:pt x="32607" y="61585"/>
                  </a:lnTo>
                  <a:lnTo>
                    <a:pt x="45896" y="60105"/>
                  </a:lnTo>
                  <a:lnTo>
                    <a:pt x="59184" y="58621"/>
                  </a:lnTo>
                  <a:lnTo>
                    <a:pt x="72472" y="57132"/>
                  </a:lnTo>
                  <a:lnTo>
                    <a:pt x="85761" y="55638"/>
                  </a:lnTo>
                  <a:lnTo>
                    <a:pt x="99050" y="54139"/>
                  </a:lnTo>
                  <a:lnTo>
                    <a:pt x="112338" y="52636"/>
                  </a:lnTo>
                  <a:lnTo>
                    <a:pt x="125627" y="51127"/>
                  </a:lnTo>
                  <a:lnTo>
                    <a:pt x="138915" y="49614"/>
                  </a:lnTo>
                  <a:lnTo>
                    <a:pt x="152203" y="48095"/>
                  </a:lnTo>
                  <a:lnTo>
                    <a:pt x="165491" y="46572"/>
                  </a:lnTo>
                  <a:lnTo>
                    <a:pt x="178779" y="45044"/>
                  </a:lnTo>
                  <a:lnTo>
                    <a:pt x="192066" y="43511"/>
                  </a:lnTo>
                  <a:lnTo>
                    <a:pt x="205353" y="41974"/>
                  </a:lnTo>
                  <a:lnTo>
                    <a:pt x="218640" y="40431"/>
                  </a:lnTo>
                  <a:lnTo>
                    <a:pt x="231926" y="38884"/>
                  </a:lnTo>
                  <a:lnTo>
                    <a:pt x="245211" y="37332"/>
                  </a:lnTo>
                  <a:lnTo>
                    <a:pt x="258496" y="35775"/>
                  </a:lnTo>
                  <a:lnTo>
                    <a:pt x="271780" y="34213"/>
                  </a:lnTo>
                  <a:lnTo>
                    <a:pt x="285065" y="32677"/>
                  </a:lnTo>
                  <a:lnTo>
                    <a:pt x="298350" y="31139"/>
                  </a:lnTo>
                  <a:lnTo>
                    <a:pt x="311636" y="29599"/>
                  </a:lnTo>
                  <a:lnTo>
                    <a:pt x="324921" y="28057"/>
                  </a:lnTo>
                  <a:lnTo>
                    <a:pt x="338206" y="26511"/>
                  </a:lnTo>
                  <a:lnTo>
                    <a:pt x="351492" y="24962"/>
                  </a:lnTo>
                  <a:lnTo>
                    <a:pt x="364777" y="23410"/>
                  </a:lnTo>
                  <a:lnTo>
                    <a:pt x="378062" y="21853"/>
                  </a:lnTo>
                  <a:lnTo>
                    <a:pt x="391346" y="20292"/>
                  </a:lnTo>
                  <a:lnTo>
                    <a:pt x="404631" y="18726"/>
                  </a:lnTo>
                  <a:lnTo>
                    <a:pt x="417915" y="17154"/>
                  </a:lnTo>
                  <a:lnTo>
                    <a:pt x="431200" y="15577"/>
                  </a:lnTo>
                  <a:lnTo>
                    <a:pt x="444484" y="13994"/>
                  </a:lnTo>
                  <a:lnTo>
                    <a:pt x="457767" y="12404"/>
                  </a:lnTo>
                  <a:lnTo>
                    <a:pt x="471051" y="10807"/>
                  </a:lnTo>
                  <a:lnTo>
                    <a:pt x="484334" y="9203"/>
                  </a:lnTo>
                  <a:lnTo>
                    <a:pt x="497617" y="7591"/>
                  </a:lnTo>
                  <a:lnTo>
                    <a:pt x="510899" y="5971"/>
                  </a:lnTo>
                  <a:lnTo>
                    <a:pt x="524182" y="4342"/>
                  </a:lnTo>
                  <a:lnTo>
                    <a:pt x="537082" y="2752"/>
                  </a:lnTo>
                  <a:lnTo>
                    <a:pt x="650189" y="34137"/>
                  </a:lnTo>
                  <a:close/>
                </a:path>
                <a:path w="653122" h="320751">
                  <a:moveTo>
                    <a:pt x="537464" y="2705"/>
                  </a:moveTo>
                  <a:lnTo>
                    <a:pt x="650189" y="34137"/>
                  </a:lnTo>
                  <a:lnTo>
                    <a:pt x="537679" y="63"/>
                  </a:lnTo>
                  <a:lnTo>
                    <a:pt x="537121" y="0"/>
                  </a:lnTo>
                  <a:lnTo>
                    <a:pt x="536867" y="2692"/>
                  </a:lnTo>
                  <a:lnTo>
                    <a:pt x="537464" y="2705"/>
                  </a:lnTo>
                  <a:close/>
                </a:path>
                <a:path w="653122" h="320751">
                  <a:moveTo>
                    <a:pt x="10350" y="59613"/>
                  </a:moveTo>
                  <a:lnTo>
                    <a:pt x="18233" y="53327"/>
                  </a:lnTo>
                  <a:lnTo>
                    <a:pt x="4940" y="54775"/>
                  </a:lnTo>
                  <a:lnTo>
                    <a:pt x="6032" y="64528"/>
                  </a:lnTo>
                  <a:lnTo>
                    <a:pt x="10350" y="59613"/>
                  </a:lnTo>
                  <a:close/>
                </a:path>
              </a:pathLst>
            </a:custGeom>
            <a:solidFill>
              <a:srgbClr val="848688"/>
            </a:solidFill>
          </p:spPr>
          <p:txBody>
            <a:bodyPr wrap="square" lIns="0" tIns="0" rIns="0" bIns="0" rtlCol="0">
              <a:noAutofit/>
            </a:bodyPr>
            <a:lstStyle/>
            <a:p>
              <a:endParaRPr/>
            </a:p>
          </p:txBody>
        </p:sp>
        <p:sp>
          <p:nvSpPr>
            <p:cNvPr id="24" name="object 100"/>
            <p:cNvSpPr/>
            <p:nvPr/>
          </p:nvSpPr>
          <p:spPr>
            <a:xfrm>
              <a:off x="1655888" y="2983599"/>
              <a:ext cx="638467" cy="338543"/>
            </a:xfrm>
            <a:custGeom>
              <a:avLst/>
              <a:gdLst/>
              <a:ahLst/>
              <a:cxnLst/>
              <a:rect l="l" t="t" r="r" b="b"/>
              <a:pathLst>
                <a:path w="638467" h="338543">
                  <a:moveTo>
                    <a:pt x="635507" y="304939"/>
                  </a:moveTo>
                  <a:lnTo>
                    <a:pt x="630567" y="314591"/>
                  </a:lnTo>
                  <a:lnTo>
                    <a:pt x="638467" y="318706"/>
                  </a:lnTo>
                  <a:lnTo>
                    <a:pt x="638467" y="309765"/>
                  </a:lnTo>
                  <a:lnTo>
                    <a:pt x="637959" y="47497"/>
                  </a:lnTo>
                  <a:lnTo>
                    <a:pt x="637959" y="44195"/>
                  </a:lnTo>
                  <a:lnTo>
                    <a:pt x="634872" y="42976"/>
                  </a:lnTo>
                  <a:lnTo>
                    <a:pt x="635507" y="304939"/>
                  </a:lnTo>
                  <a:close/>
                </a:path>
                <a:path w="638467" h="338543">
                  <a:moveTo>
                    <a:pt x="631177" y="52057"/>
                  </a:moveTo>
                  <a:lnTo>
                    <a:pt x="628129" y="47497"/>
                  </a:lnTo>
                  <a:lnTo>
                    <a:pt x="628122" y="50808"/>
                  </a:lnTo>
                  <a:lnTo>
                    <a:pt x="631177" y="52057"/>
                  </a:lnTo>
                  <a:close/>
                </a:path>
                <a:path w="638467" h="338543">
                  <a:moveTo>
                    <a:pt x="627626" y="300928"/>
                  </a:moveTo>
                  <a:lnTo>
                    <a:pt x="529755" y="251117"/>
                  </a:lnTo>
                  <a:lnTo>
                    <a:pt x="627608" y="309765"/>
                  </a:lnTo>
                  <a:lnTo>
                    <a:pt x="627626" y="300928"/>
                  </a:lnTo>
                  <a:close/>
                </a:path>
                <a:path w="638467" h="338543">
                  <a:moveTo>
                    <a:pt x="526505" y="261108"/>
                  </a:moveTo>
                  <a:lnTo>
                    <a:pt x="525030" y="260349"/>
                  </a:lnTo>
                  <a:lnTo>
                    <a:pt x="265810" y="300050"/>
                  </a:lnTo>
                  <a:lnTo>
                    <a:pt x="526505" y="261108"/>
                  </a:lnTo>
                  <a:close/>
                </a:path>
                <a:path w="638467" h="338543">
                  <a:moveTo>
                    <a:pt x="2857" y="90284"/>
                  </a:moveTo>
                  <a:lnTo>
                    <a:pt x="2400" y="332498"/>
                  </a:lnTo>
                  <a:lnTo>
                    <a:pt x="5689" y="335267"/>
                  </a:lnTo>
                  <a:lnTo>
                    <a:pt x="265810" y="300050"/>
                  </a:lnTo>
                  <a:lnTo>
                    <a:pt x="525030" y="260349"/>
                  </a:lnTo>
                  <a:lnTo>
                    <a:pt x="526505" y="261108"/>
                  </a:lnTo>
                  <a:lnTo>
                    <a:pt x="630567" y="314591"/>
                  </a:lnTo>
                  <a:lnTo>
                    <a:pt x="528180" y="260857"/>
                  </a:lnTo>
                  <a:lnTo>
                    <a:pt x="526630" y="250570"/>
                  </a:lnTo>
                  <a:lnTo>
                    <a:pt x="264439" y="290995"/>
                  </a:lnTo>
                  <a:lnTo>
                    <a:pt x="5651" y="331983"/>
                  </a:lnTo>
                  <a:lnTo>
                    <a:pt x="2857" y="90284"/>
                  </a:lnTo>
                  <a:close/>
                </a:path>
                <a:path w="638467" h="338543">
                  <a:moveTo>
                    <a:pt x="265810" y="300050"/>
                  </a:moveTo>
                  <a:lnTo>
                    <a:pt x="5689" y="335267"/>
                  </a:lnTo>
                  <a:lnTo>
                    <a:pt x="2400" y="332498"/>
                  </a:lnTo>
                  <a:lnTo>
                    <a:pt x="2857" y="90284"/>
                  </a:lnTo>
                  <a:lnTo>
                    <a:pt x="25" y="335267"/>
                  </a:lnTo>
                  <a:lnTo>
                    <a:pt x="0" y="338543"/>
                  </a:lnTo>
                  <a:lnTo>
                    <a:pt x="3263" y="338061"/>
                  </a:lnTo>
                  <a:lnTo>
                    <a:pt x="265810" y="300050"/>
                  </a:lnTo>
                  <a:close/>
                </a:path>
                <a:path w="638467" h="338543">
                  <a:moveTo>
                    <a:pt x="628122" y="50808"/>
                  </a:moveTo>
                  <a:lnTo>
                    <a:pt x="627626" y="300928"/>
                  </a:lnTo>
                  <a:lnTo>
                    <a:pt x="627608" y="309765"/>
                  </a:lnTo>
                  <a:lnTo>
                    <a:pt x="529755" y="251117"/>
                  </a:lnTo>
                  <a:lnTo>
                    <a:pt x="526630" y="250570"/>
                  </a:lnTo>
                  <a:lnTo>
                    <a:pt x="528180" y="260857"/>
                  </a:lnTo>
                  <a:lnTo>
                    <a:pt x="630567" y="314591"/>
                  </a:lnTo>
                  <a:lnTo>
                    <a:pt x="635507" y="304939"/>
                  </a:lnTo>
                  <a:lnTo>
                    <a:pt x="634872" y="42976"/>
                  </a:lnTo>
                  <a:lnTo>
                    <a:pt x="529120" y="292"/>
                  </a:lnTo>
                  <a:lnTo>
                    <a:pt x="528154" y="9156"/>
                  </a:lnTo>
                  <a:lnTo>
                    <a:pt x="525665" y="8915"/>
                  </a:lnTo>
                  <a:lnTo>
                    <a:pt x="526656" y="0"/>
                  </a:lnTo>
                  <a:lnTo>
                    <a:pt x="264642" y="44500"/>
                  </a:lnTo>
                  <a:lnTo>
                    <a:pt x="2857" y="90284"/>
                  </a:lnTo>
                  <a:lnTo>
                    <a:pt x="265607" y="50393"/>
                  </a:lnTo>
                  <a:lnTo>
                    <a:pt x="526782" y="9372"/>
                  </a:lnTo>
                  <a:lnTo>
                    <a:pt x="628122" y="50808"/>
                  </a:lnTo>
                  <a:lnTo>
                    <a:pt x="628129" y="47497"/>
                  </a:lnTo>
                  <a:lnTo>
                    <a:pt x="631177" y="52057"/>
                  </a:lnTo>
                  <a:lnTo>
                    <a:pt x="628122" y="50808"/>
                  </a:lnTo>
                  <a:close/>
                </a:path>
                <a:path w="638467" h="338543">
                  <a:moveTo>
                    <a:pt x="526656" y="0"/>
                  </a:moveTo>
                  <a:lnTo>
                    <a:pt x="525665" y="8915"/>
                  </a:lnTo>
                  <a:lnTo>
                    <a:pt x="528154" y="9156"/>
                  </a:lnTo>
                  <a:lnTo>
                    <a:pt x="529120" y="292"/>
                  </a:lnTo>
                  <a:lnTo>
                    <a:pt x="526656" y="0"/>
                  </a:lnTo>
                  <a:close/>
                </a:path>
              </a:pathLst>
            </a:custGeom>
            <a:solidFill>
              <a:srgbClr val="848688"/>
            </a:solidFill>
          </p:spPr>
          <p:txBody>
            <a:bodyPr wrap="square" lIns="0" tIns="0" rIns="0" bIns="0" rtlCol="0">
              <a:noAutofit/>
            </a:bodyPr>
            <a:lstStyle/>
            <a:p>
              <a:endParaRPr/>
            </a:p>
          </p:txBody>
        </p:sp>
        <p:sp>
          <p:nvSpPr>
            <p:cNvPr id="25" name="object 101"/>
            <p:cNvSpPr/>
            <p:nvPr/>
          </p:nvSpPr>
          <p:spPr>
            <a:xfrm>
              <a:off x="2141479" y="3836131"/>
              <a:ext cx="10771" cy="236753"/>
            </a:xfrm>
            <a:custGeom>
              <a:avLst/>
              <a:gdLst/>
              <a:ahLst/>
              <a:cxnLst/>
              <a:rect l="l" t="t" r="r" b="b"/>
              <a:pathLst>
                <a:path w="10771" h="236753">
                  <a:moveTo>
                    <a:pt x="5372" y="0"/>
                  </a:moveTo>
                  <a:lnTo>
                    <a:pt x="4927" y="4210"/>
                  </a:lnTo>
                  <a:lnTo>
                    <a:pt x="3729" y="16895"/>
                  </a:lnTo>
                  <a:lnTo>
                    <a:pt x="2734" y="29580"/>
                  </a:lnTo>
                  <a:lnTo>
                    <a:pt x="1924" y="42266"/>
                  </a:lnTo>
                  <a:lnTo>
                    <a:pt x="1280" y="54952"/>
                  </a:lnTo>
                  <a:lnTo>
                    <a:pt x="784" y="67638"/>
                  </a:lnTo>
                  <a:lnTo>
                    <a:pt x="417" y="80325"/>
                  </a:lnTo>
                  <a:lnTo>
                    <a:pt x="162" y="93012"/>
                  </a:lnTo>
                  <a:lnTo>
                    <a:pt x="0" y="105700"/>
                  </a:lnTo>
                  <a:lnTo>
                    <a:pt x="35" y="135268"/>
                  </a:lnTo>
                  <a:lnTo>
                    <a:pt x="221" y="147959"/>
                  </a:lnTo>
                  <a:lnTo>
                    <a:pt x="508" y="160650"/>
                  </a:lnTo>
                  <a:lnTo>
                    <a:pt x="914" y="173339"/>
                  </a:lnTo>
                  <a:lnTo>
                    <a:pt x="1457" y="186026"/>
                  </a:lnTo>
                  <a:lnTo>
                    <a:pt x="2156" y="198712"/>
                  </a:lnTo>
                  <a:lnTo>
                    <a:pt x="3030" y="211395"/>
                  </a:lnTo>
                  <a:lnTo>
                    <a:pt x="4095" y="224076"/>
                  </a:lnTo>
                  <a:lnTo>
                    <a:pt x="5372" y="236753"/>
                  </a:lnTo>
                  <a:lnTo>
                    <a:pt x="5821" y="232570"/>
                  </a:lnTo>
                  <a:lnTo>
                    <a:pt x="7031" y="219891"/>
                  </a:lnTo>
                  <a:lnTo>
                    <a:pt x="8035" y="207210"/>
                  </a:lnTo>
                  <a:lnTo>
                    <a:pt x="8850" y="194526"/>
                  </a:lnTo>
                  <a:lnTo>
                    <a:pt x="9496" y="181840"/>
                  </a:lnTo>
                  <a:lnTo>
                    <a:pt x="9992" y="169152"/>
                  </a:lnTo>
                  <a:lnTo>
                    <a:pt x="10357" y="156463"/>
                  </a:lnTo>
                  <a:lnTo>
                    <a:pt x="10610" y="143772"/>
                  </a:lnTo>
                  <a:lnTo>
                    <a:pt x="10771" y="131081"/>
                  </a:lnTo>
                  <a:lnTo>
                    <a:pt x="10716" y="101488"/>
                  </a:lnTo>
                  <a:lnTo>
                    <a:pt x="10518" y="88800"/>
                  </a:lnTo>
                  <a:lnTo>
                    <a:pt x="10222" y="76113"/>
                  </a:lnTo>
                  <a:lnTo>
                    <a:pt x="9811" y="63427"/>
                  </a:lnTo>
                  <a:lnTo>
                    <a:pt x="9265" y="50741"/>
                  </a:lnTo>
                  <a:lnTo>
                    <a:pt x="8566" y="38055"/>
                  </a:lnTo>
                  <a:lnTo>
                    <a:pt x="7697" y="25370"/>
                  </a:lnTo>
                  <a:lnTo>
                    <a:pt x="6638" y="12685"/>
                  </a:lnTo>
                  <a:lnTo>
                    <a:pt x="5372" y="0"/>
                  </a:lnTo>
                  <a:close/>
                </a:path>
              </a:pathLst>
            </a:custGeom>
            <a:solidFill>
              <a:srgbClr val="848688"/>
            </a:solidFill>
          </p:spPr>
          <p:txBody>
            <a:bodyPr wrap="square" lIns="0" tIns="0" rIns="0" bIns="0" rtlCol="0">
              <a:noAutofit/>
            </a:bodyPr>
            <a:lstStyle/>
            <a:p>
              <a:endParaRPr/>
            </a:p>
          </p:txBody>
        </p:sp>
        <p:sp>
          <p:nvSpPr>
            <p:cNvPr id="26" name="object 102"/>
            <p:cNvSpPr/>
            <p:nvPr/>
          </p:nvSpPr>
          <p:spPr>
            <a:xfrm>
              <a:off x="1766488" y="4250599"/>
              <a:ext cx="17629" cy="16129"/>
            </a:xfrm>
            <a:custGeom>
              <a:avLst/>
              <a:gdLst/>
              <a:ahLst/>
              <a:cxnLst/>
              <a:rect l="l" t="t" r="r" b="b"/>
              <a:pathLst>
                <a:path w="17629" h="16128">
                  <a:moveTo>
                    <a:pt x="7982" y="16128"/>
                  </a:moveTo>
                  <a:lnTo>
                    <a:pt x="17629" y="11136"/>
                  </a:lnTo>
                  <a:lnTo>
                    <a:pt x="17326" y="2700"/>
                  </a:lnTo>
                  <a:lnTo>
                    <a:pt x="9646" y="0"/>
                  </a:lnTo>
                  <a:lnTo>
                    <a:pt x="0" y="5003"/>
                  </a:lnTo>
                  <a:lnTo>
                    <a:pt x="329" y="13446"/>
                  </a:lnTo>
                  <a:lnTo>
                    <a:pt x="7982" y="16128"/>
                  </a:lnTo>
                  <a:close/>
                </a:path>
              </a:pathLst>
            </a:custGeom>
            <a:solidFill>
              <a:srgbClr val="848688"/>
            </a:solidFill>
          </p:spPr>
          <p:txBody>
            <a:bodyPr wrap="square" lIns="0" tIns="0" rIns="0" bIns="0" rtlCol="0">
              <a:noAutofit/>
            </a:bodyPr>
            <a:lstStyle/>
            <a:p>
              <a:endParaRPr/>
            </a:p>
          </p:txBody>
        </p:sp>
        <p:sp>
          <p:nvSpPr>
            <p:cNvPr id="27" name="object 103"/>
            <p:cNvSpPr/>
            <p:nvPr/>
          </p:nvSpPr>
          <p:spPr>
            <a:xfrm>
              <a:off x="2177913" y="3293361"/>
              <a:ext cx="10747" cy="229514"/>
            </a:xfrm>
            <a:custGeom>
              <a:avLst/>
              <a:gdLst/>
              <a:ahLst/>
              <a:cxnLst/>
              <a:rect l="l" t="t" r="r" b="b"/>
              <a:pathLst>
                <a:path w="10747" h="229514">
                  <a:moveTo>
                    <a:pt x="5383" y="0"/>
                  </a:moveTo>
                  <a:lnTo>
                    <a:pt x="4013" y="13253"/>
                  </a:lnTo>
                  <a:lnTo>
                    <a:pt x="2932" y="25943"/>
                  </a:lnTo>
                  <a:lnTo>
                    <a:pt x="2055" y="38631"/>
                  </a:lnTo>
                  <a:lnTo>
                    <a:pt x="1361" y="51318"/>
                  </a:lnTo>
                  <a:lnTo>
                    <a:pt x="830" y="64003"/>
                  </a:lnTo>
                  <a:lnTo>
                    <a:pt x="440" y="76687"/>
                  </a:lnTo>
                  <a:lnTo>
                    <a:pt x="170" y="89369"/>
                  </a:lnTo>
                  <a:lnTo>
                    <a:pt x="0" y="102051"/>
                  </a:lnTo>
                  <a:lnTo>
                    <a:pt x="0" y="128033"/>
                  </a:lnTo>
                  <a:lnTo>
                    <a:pt x="170" y="140720"/>
                  </a:lnTo>
                  <a:lnTo>
                    <a:pt x="444" y="153404"/>
                  </a:lnTo>
                  <a:lnTo>
                    <a:pt x="841" y="166087"/>
                  </a:lnTo>
                  <a:lnTo>
                    <a:pt x="1381" y="178770"/>
                  </a:lnTo>
                  <a:lnTo>
                    <a:pt x="2085" y="191453"/>
                  </a:lnTo>
                  <a:lnTo>
                    <a:pt x="2973" y="204138"/>
                  </a:lnTo>
                  <a:lnTo>
                    <a:pt x="4066" y="216824"/>
                  </a:lnTo>
                  <a:lnTo>
                    <a:pt x="5383" y="229514"/>
                  </a:lnTo>
                  <a:lnTo>
                    <a:pt x="5451" y="228902"/>
                  </a:lnTo>
                  <a:lnTo>
                    <a:pt x="6753" y="216213"/>
                  </a:lnTo>
                  <a:lnTo>
                    <a:pt x="7831" y="203526"/>
                  </a:lnTo>
                  <a:lnTo>
                    <a:pt x="8706" y="190842"/>
                  </a:lnTo>
                  <a:lnTo>
                    <a:pt x="9398" y="178159"/>
                  </a:lnTo>
                  <a:lnTo>
                    <a:pt x="9928" y="165476"/>
                  </a:lnTo>
                  <a:lnTo>
                    <a:pt x="10315" y="152792"/>
                  </a:lnTo>
                  <a:lnTo>
                    <a:pt x="10582" y="140108"/>
                  </a:lnTo>
                  <a:lnTo>
                    <a:pt x="10747" y="127421"/>
                  </a:lnTo>
                  <a:lnTo>
                    <a:pt x="10733" y="101490"/>
                  </a:lnTo>
                  <a:lnTo>
                    <a:pt x="10556" y="88809"/>
                  </a:lnTo>
                  <a:lnTo>
                    <a:pt x="10278" y="76126"/>
                  </a:lnTo>
                  <a:lnTo>
                    <a:pt x="9879" y="63442"/>
                  </a:lnTo>
                  <a:lnTo>
                    <a:pt x="9340" y="50757"/>
                  </a:lnTo>
                  <a:lnTo>
                    <a:pt x="8641" y="38070"/>
                  </a:lnTo>
                  <a:lnTo>
                    <a:pt x="7761" y="25381"/>
                  </a:lnTo>
                  <a:lnTo>
                    <a:pt x="6682" y="12691"/>
                  </a:lnTo>
                  <a:lnTo>
                    <a:pt x="5383" y="0"/>
                  </a:lnTo>
                  <a:close/>
                </a:path>
              </a:pathLst>
            </a:custGeom>
            <a:solidFill>
              <a:srgbClr val="848688"/>
            </a:solidFill>
          </p:spPr>
          <p:txBody>
            <a:bodyPr wrap="square" lIns="0" tIns="0" rIns="0" bIns="0" rtlCol="0">
              <a:noAutofit/>
            </a:bodyPr>
            <a:lstStyle/>
            <a:p>
              <a:endParaRPr/>
            </a:p>
          </p:txBody>
        </p:sp>
        <p:sp>
          <p:nvSpPr>
            <p:cNvPr id="28" name="object 104"/>
            <p:cNvSpPr/>
            <p:nvPr/>
          </p:nvSpPr>
          <p:spPr>
            <a:xfrm>
              <a:off x="1534572" y="4654782"/>
              <a:ext cx="16468" cy="193988"/>
            </a:xfrm>
            <a:custGeom>
              <a:avLst/>
              <a:gdLst/>
              <a:ahLst/>
              <a:cxnLst/>
              <a:rect l="l" t="t" r="r" b="b"/>
              <a:pathLst>
                <a:path w="16468" h="193988">
                  <a:moveTo>
                    <a:pt x="3784" y="720"/>
                  </a:moveTo>
                  <a:lnTo>
                    <a:pt x="0" y="910"/>
                  </a:lnTo>
                  <a:lnTo>
                    <a:pt x="76" y="4606"/>
                  </a:lnTo>
                  <a:lnTo>
                    <a:pt x="1524" y="99272"/>
                  </a:lnTo>
                  <a:lnTo>
                    <a:pt x="3975" y="193988"/>
                  </a:lnTo>
                  <a:lnTo>
                    <a:pt x="4102" y="8518"/>
                  </a:lnTo>
                  <a:lnTo>
                    <a:pt x="7886" y="4606"/>
                  </a:lnTo>
                  <a:lnTo>
                    <a:pt x="16468" y="0"/>
                  </a:lnTo>
                  <a:lnTo>
                    <a:pt x="3784" y="720"/>
                  </a:lnTo>
                  <a:close/>
                </a:path>
              </a:pathLst>
            </a:custGeom>
            <a:solidFill>
              <a:srgbClr val="848688"/>
            </a:solidFill>
          </p:spPr>
          <p:txBody>
            <a:bodyPr wrap="square" lIns="0" tIns="0" rIns="0" bIns="0" rtlCol="0">
              <a:noAutofit/>
            </a:bodyPr>
            <a:lstStyle/>
            <a:p>
              <a:endParaRPr/>
            </a:p>
          </p:txBody>
        </p:sp>
        <p:sp>
          <p:nvSpPr>
            <p:cNvPr id="29" name="object 105"/>
            <p:cNvSpPr/>
            <p:nvPr/>
          </p:nvSpPr>
          <p:spPr>
            <a:xfrm>
              <a:off x="1538547" y="4635385"/>
              <a:ext cx="644753" cy="213385"/>
            </a:xfrm>
            <a:custGeom>
              <a:avLst/>
              <a:gdLst/>
              <a:ahLst/>
              <a:cxnLst/>
              <a:rect l="l" t="t" r="r" b="b"/>
              <a:pathLst>
                <a:path w="644753" h="213385">
                  <a:moveTo>
                    <a:pt x="0" y="213385"/>
                  </a:moveTo>
                  <a:lnTo>
                    <a:pt x="2413" y="118668"/>
                  </a:lnTo>
                  <a:lnTo>
                    <a:pt x="3851" y="27829"/>
                  </a:lnTo>
                  <a:lnTo>
                    <a:pt x="8857" y="27715"/>
                  </a:lnTo>
                  <a:lnTo>
                    <a:pt x="21557" y="27398"/>
                  </a:lnTo>
                  <a:lnTo>
                    <a:pt x="34253" y="27051"/>
                  </a:lnTo>
                  <a:lnTo>
                    <a:pt x="46946" y="26680"/>
                  </a:lnTo>
                  <a:lnTo>
                    <a:pt x="59637" y="26287"/>
                  </a:lnTo>
                  <a:lnTo>
                    <a:pt x="72327" y="25876"/>
                  </a:lnTo>
                  <a:lnTo>
                    <a:pt x="85016" y="25451"/>
                  </a:lnTo>
                  <a:lnTo>
                    <a:pt x="97706" y="25015"/>
                  </a:lnTo>
                  <a:lnTo>
                    <a:pt x="110398" y="24573"/>
                  </a:lnTo>
                  <a:lnTo>
                    <a:pt x="123091" y="24129"/>
                  </a:lnTo>
                  <a:lnTo>
                    <a:pt x="135788" y="23685"/>
                  </a:lnTo>
                  <a:lnTo>
                    <a:pt x="144539" y="23364"/>
                  </a:lnTo>
                  <a:lnTo>
                    <a:pt x="157231" y="22915"/>
                  </a:lnTo>
                  <a:lnTo>
                    <a:pt x="169923" y="22480"/>
                  </a:lnTo>
                  <a:lnTo>
                    <a:pt x="182615" y="22051"/>
                  </a:lnTo>
                  <a:lnTo>
                    <a:pt x="195307" y="21621"/>
                  </a:lnTo>
                  <a:lnTo>
                    <a:pt x="207999" y="21183"/>
                  </a:lnTo>
                  <a:lnTo>
                    <a:pt x="220690" y="20729"/>
                  </a:lnTo>
                  <a:lnTo>
                    <a:pt x="233380" y="20251"/>
                  </a:lnTo>
                  <a:lnTo>
                    <a:pt x="246071" y="19743"/>
                  </a:lnTo>
                  <a:lnTo>
                    <a:pt x="258760" y="19197"/>
                  </a:lnTo>
                  <a:lnTo>
                    <a:pt x="271449" y="18605"/>
                  </a:lnTo>
                  <a:lnTo>
                    <a:pt x="407047" y="12623"/>
                  </a:lnTo>
                  <a:lnTo>
                    <a:pt x="542274" y="5414"/>
                  </a:lnTo>
                  <a:lnTo>
                    <a:pt x="541769" y="5295"/>
                  </a:lnTo>
                  <a:lnTo>
                    <a:pt x="542594" y="5397"/>
                  </a:lnTo>
                  <a:lnTo>
                    <a:pt x="545840" y="6251"/>
                  </a:lnTo>
                  <a:lnTo>
                    <a:pt x="558206" y="9170"/>
                  </a:lnTo>
                  <a:lnTo>
                    <a:pt x="570565" y="12104"/>
                  </a:lnTo>
                  <a:lnTo>
                    <a:pt x="582920" y="15041"/>
                  </a:lnTo>
                  <a:lnTo>
                    <a:pt x="595275" y="17974"/>
                  </a:lnTo>
                  <a:lnTo>
                    <a:pt x="607632" y="20891"/>
                  </a:lnTo>
                  <a:lnTo>
                    <a:pt x="619996" y="23783"/>
                  </a:lnTo>
                  <a:lnTo>
                    <a:pt x="632368" y="26639"/>
                  </a:lnTo>
                  <a:lnTo>
                    <a:pt x="644753" y="29451"/>
                  </a:lnTo>
                  <a:lnTo>
                    <a:pt x="640757" y="28257"/>
                  </a:lnTo>
                  <a:lnTo>
                    <a:pt x="628575" y="24656"/>
                  </a:lnTo>
                  <a:lnTo>
                    <a:pt x="616380" y="21101"/>
                  </a:lnTo>
                  <a:lnTo>
                    <a:pt x="604176" y="17580"/>
                  </a:lnTo>
                  <a:lnTo>
                    <a:pt x="591966" y="14082"/>
                  </a:lnTo>
                  <a:lnTo>
                    <a:pt x="579754" y="10595"/>
                  </a:lnTo>
                  <a:lnTo>
                    <a:pt x="567543" y="7108"/>
                  </a:lnTo>
                  <a:lnTo>
                    <a:pt x="555338" y="3610"/>
                  </a:lnTo>
                  <a:lnTo>
                    <a:pt x="543140" y="88"/>
                  </a:lnTo>
                  <a:lnTo>
                    <a:pt x="542353" y="0"/>
                  </a:lnTo>
                  <a:lnTo>
                    <a:pt x="406654" y="3416"/>
                  </a:lnTo>
                  <a:lnTo>
                    <a:pt x="271030" y="8051"/>
                  </a:lnTo>
                  <a:lnTo>
                    <a:pt x="262281" y="8333"/>
                  </a:lnTo>
                  <a:lnTo>
                    <a:pt x="249588" y="8778"/>
                  </a:lnTo>
                  <a:lnTo>
                    <a:pt x="236897" y="9260"/>
                  </a:lnTo>
                  <a:lnTo>
                    <a:pt x="224207" y="9773"/>
                  </a:lnTo>
                  <a:lnTo>
                    <a:pt x="211518" y="10310"/>
                  </a:lnTo>
                  <a:lnTo>
                    <a:pt x="198831" y="10865"/>
                  </a:lnTo>
                  <a:lnTo>
                    <a:pt x="186144" y="11430"/>
                  </a:lnTo>
                  <a:lnTo>
                    <a:pt x="173457" y="11999"/>
                  </a:lnTo>
                  <a:lnTo>
                    <a:pt x="160770" y="12566"/>
                  </a:lnTo>
                  <a:lnTo>
                    <a:pt x="148083" y="13123"/>
                  </a:lnTo>
                  <a:lnTo>
                    <a:pt x="135394" y="13665"/>
                  </a:lnTo>
                  <a:lnTo>
                    <a:pt x="126665" y="14050"/>
                  </a:lnTo>
                  <a:lnTo>
                    <a:pt x="113978" y="14604"/>
                  </a:lnTo>
                  <a:lnTo>
                    <a:pt x="101291" y="15157"/>
                  </a:lnTo>
                  <a:lnTo>
                    <a:pt x="88605" y="15712"/>
                  </a:lnTo>
                  <a:lnTo>
                    <a:pt x="75918" y="16276"/>
                  </a:lnTo>
                  <a:lnTo>
                    <a:pt x="63232" y="16853"/>
                  </a:lnTo>
                  <a:lnTo>
                    <a:pt x="50547" y="17448"/>
                  </a:lnTo>
                  <a:lnTo>
                    <a:pt x="37862" y="18067"/>
                  </a:lnTo>
                  <a:lnTo>
                    <a:pt x="25177" y="18715"/>
                  </a:lnTo>
                  <a:lnTo>
                    <a:pt x="12493" y="19396"/>
                  </a:lnTo>
                  <a:lnTo>
                    <a:pt x="3911" y="24003"/>
                  </a:lnTo>
                  <a:lnTo>
                    <a:pt x="127" y="27914"/>
                  </a:lnTo>
                  <a:lnTo>
                    <a:pt x="0" y="213385"/>
                  </a:lnTo>
                  <a:close/>
                </a:path>
              </a:pathLst>
            </a:custGeom>
            <a:solidFill>
              <a:srgbClr val="848688"/>
            </a:solidFill>
          </p:spPr>
          <p:txBody>
            <a:bodyPr wrap="square" lIns="0" tIns="0" rIns="0" bIns="0" rtlCol="0">
              <a:noAutofit/>
            </a:bodyPr>
            <a:lstStyle/>
            <a:p>
              <a:endParaRPr/>
            </a:p>
          </p:txBody>
        </p:sp>
        <p:sp>
          <p:nvSpPr>
            <p:cNvPr id="30" name="object 106"/>
            <p:cNvSpPr/>
            <p:nvPr/>
          </p:nvSpPr>
          <p:spPr>
            <a:xfrm>
              <a:off x="2080317" y="4640681"/>
              <a:ext cx="4071" cy="955"/>
            </a:xfrm>
            <a:custGeom>
              <a:avLst/>
              <a:gdLst/>
              <a:ahLst/>
              <a:cxnLst/>
              <a:rect l="l" t="t" r="r" b="b"/>
              <a:pathLst>
                <a:path w="4071" h="955">
                  <a:moveTo>
                    <a:pt x="825" y="101"/>
                  </a:moveTo>
                  <a:lnTo>
                    <a:pt x="0" y="0"/>
                  </a:lnTo>
                  <a:lnTo>
                    <a:pt x="505" y="118"/>
                  </a:lnTo>
                  <a:lnTo>
                    <a:pt x="4071" y="955"/>
                  </a:lnTo>
                  <a:lnTo>
                    <a:pt x="825" y="101"/>
                  </a:lnTo>
                  <a:close/>
                </a:path>
              </a:pathLst>
            </a:custGeom>
            <a:solidFill>
              <a:srgbClr val="848688"/>
            </a:solidFill>
          </p:spPr>
          <p:txBody>
            <a:bodyPr wrap="square" lIns="0" tIns="0" rIns="0" bIns="0" rtlCol="0">
              <a:noAutofit/>
            </a:bodyPr>
            <a:lstStyle/>
            <a:p>
              <a:endParaRPr/>
            </a:p>
          </p:txBody>
        </p:sp>
        <p:sp>
          <p:nvSpPr>
            <p:cNvPr id="31" name="object 107"/>
            <p:cNvSpPr/>
            <p:nvPr/>
          </p:nvSpPr>
          <p:spPr>
            <a:xfrm>
              <a:off x="1868948" y="2753859"/>
              <a:ext cx="494169" cy="273621"/>
            </a:xfrm>
            <a:custGeom>
              <a:avLst/>
              <a:gdLst/>
              <a:ahLst/>
              <a:cxnLst/>
              <a:rect l="l" t="t" r="r" b="b"/>
              <a:pathLst>
                <a:path w="494169" h="273621">
                  <a:moveTo>
                    <a:pt x="437705" y="482"/>
                  </a:moveTo>
                  <a:lnTo>
                    <a:pt x="436181" y="0"/>
                  </a:lnTo>
                  <a:lnTo>
                    <a:pt x="434987" y="3975"/>
                  </a:lnTo>
                  <a:lnTo>
                    <a:pt x="426477" y="554"/>
                  </a:lnTo>
                  <a:lnTo>
                    <a:pt x="413797" y="1341"/>
                  </a:lnTo>
                  <a:lnTo>
                    <a:pt x="401124" y="2180"/>
                  </a:lnTo>
                  <a:lnTo>
                    <a:pt x="388457" y="3051"/>
                  </a:lnTo>
                  <a:lnTo>
                    <a:pt x="375792" y="3934"/>
                  </a:lnTo>
                  <a:lnTo>
                    <a:pt x="363126" y="4807"/>
                  </a:lnTo>
                  <a:lnTo>
                    <a:pt x="350456" y="5651"/>
                  </a:lnTo>
                  <a:lnTo>
                    <a:pt x="350088" y="5714"/>
                  </a:lnTo>
                  <a:lnTo>
                    <a:pt x="339542" y="7375"/>
                  </a:lnTo>
                  <a:lnTo>
                    <a:pt x="327001" y="9395"/>
                  </a:lnTo>
                  <a:lnTo>
                    <a:pt x="314468" y="11457"/>
                  </a:lnTo>
                  <a:lnTo>
                    <a:pt x="301941" y="13555"/>
                  </a:lnTo>
                  <a:lnTo>
                    <a:pt x="289420" y="15683"/>
                  </a:lnTo>
                  <a:lnTo>
                    <a:pt x="276903" y="17835"/>
                  </a:lnTo>
                  <a:lnTo>
                    <a:pt x="264390" y="20006"/>
                  </a:lnTo>
                  <a:lnTo>
                    <a:pt x="251879" y="22189"/>
                  </a:lnTo>
                  <a:lnTo>
                    <a:pt x="239370" y="24379"/>
                  </a:lnTo>
                  <a:lnTo>
                    <a:pt x="226861" y="26569"/>
                  </a:lnTo>
                  <a:lnTo>
                    <a:pt x="214352" y="28754"/>
                  </a:lnTo>
                  <a:lnTo>
                    <a:pt x="201840" y="30927"/>
                  </a:lnTo>
                  <a:lnTo>
                    <a:pt x="189327" y="33083"/>
                  </a:lnTo>
                  <a:lnTo>
                    <a:pt x="176809" y="35217"/>
                  </a:lnTo>
                  <a:lnTo>
                    <a:pt x="165266" y="37185"/>
                  </a:lnTo>
                  <a:lnTo>
                    <a:pt x="152759" y="39401"/>
                  </a:lnTo>
                  <a:lnTo>
                    <a:pt x="140265" y="41676"/>
                  </a:lnTo>
                  <a:lnTo>
                    <a:pt x="127779" y="43990"/>
                  </a:lnTo>
                  <a:lnTo>
                    <a:pt x="115296" y="46320"/>
                  </a:lnTo>
                  <a:lnTo>
                    <a:pt x="102812" y="48644"/>
                  </a:lnTo>
                  <a:lnTo>
                    <a:pt x="90322" y="50939"/>
                  </a:lnTo>
                  <a:lnTo>
                    <a:pt x="3898" y="66928"/>
                  </a:lnTo>
                  <a:lnTo>
                    <a:pt x="5524" y="75971"/>
                  </a:lnTo>
                  <a:lnTo>
                    <a:pt x="9283" y="71412"/>
                  </a:lnTo>
                  <a:lnTo>
                    <a:pt x="5524" y="75971"/>
                  </a:lnTo>
                  <a:lnTo>
                    <a:pt x="9218" y="75332"/>
                  </a:lnTo>
                  <a:lnTo>
                    <a:pt x="92113" y="60985"/>
                  </a:lnTo>
                  <a:lnTo>
                    <a:pt x="103645" y="58957"/>
                  </a:lnTo>
                  <a:lnTo>
                    <a:pt x="116164" y="56790"/>
                  </a:lnTo>
                  <a:lnTo>
                    <a:pt x="128683" y="54637"/>
                  </a:lnTo>
                  <a:lnTo>
                    <a:pt x="141198" y="52473"/>
                  </a:lnTo>
                  <a:lnTo>
                    <a:pt x="153704" y="50277"/>
                  </a:lnTo>
                  <a:lnTo>
                    <a:pt x="166198" y="48025"/>
                  </a:lnTo>
                  <a:lnTo>
                    <a:pt x="178676" y="45694"/>
                  </a:lnTo>
                  <a:lnTo>
                    <a:pt x="189171" y="43731"/>
                  </a:lnTo>
                  <a:lnTo>
                    <a:pt x="201656" y="41416"/>
                  </a:lnTo>
                  <a:lnTo>
                    <a:pt x="214145" y="39119"/>
                  </a:lnTo>
                  <a:lnTo>
                    <a:pt x="226636" y="36832"/>
                  </a:lnTo>
                  <a:lnTo>
                    <a:pt x="239129" y="34550"/>
                  </a:lnTo>
                  <a:lnTo>
                    <a:pt x="251623" y="32268"/>
                  </a:lnTo>
                  <a:lnTo>
                    <a:pt x="264115" y="29979"/>
                  </a:lnTo>
                  <a:lnTo>
                    <a:pt x="276606" y="27679"/>
                  </a:lnTo>
                  <a:lnTo>
                    <a:pt x="289094" y="25361"/>
                  </a:lnTo>
                  <a:lnTo>
                    <a:pt x="301577" y="23020"/>
                  </a:lnTo>
                  <a:lnTo>
                    <a:pt x="314056" y="20650"/>
                  </a:lnTo>
                  <a:lnTo>
                    <a:pt x="326527" y="18245"/>
                  </a:lnTo>
                  <a:lnTo>
                    <a:pt x="338991" y="15800"/>
                  </a:lnTo>
                  <a:lnTo>
                    <a:pt x="351447" y="13309"/>
                  </a:lnTo>
                  <a:lnTo>
                    <a:pt x="351053" y="13347"/>
                  </a:lnTo>
                  <a:lnTo>
                    <a:pt x="360767" y="12339"/>
                  </a:lnTo>
                  <a:lnTo>
                    <a:pt x="373407" y="11054"/>
                  </a:lnTo>
                  <a:lnTo>
                    <a:pt x="386041" y="9783"/>
                  </a:lnTo>
                  <a:lnTo>
                    <a:pt x="398671" y="8507"/>
                  </a:lnTo>
                  <a:lnTo>
                    <a:pt x="411298" y="7209"/>
                  </a:lnTo>
                  <a:lnTo>
                    <a:pt x="423923" y="5869"/>
                  </a:lnTo>
                  <a:lnTo>
                    <a:pt x="435785" y="4555"/>
                  </a:lnTo>
                  <a:lnTo>
                    <a:pt x="442748" y="9614"/>
                  </a:lnTo>
                  <a:lnTo>
                    <a:pt x="436549" y="4470"/>
                  </a:lnTo>
                  <a:lnTo>
                    <a:pt x="437705" y="482"/>
                  </a:lnTo>
                  <a:close/>
                </a:path>
                <a:path w="494169" h="273621">
                  <a:moveTo>
                    <a:pt x="494169" y="46862"/>
                  </a:moveTo>
                  <a:lnTo>
                    <a:pt x="486832" y="40723"/>
                  </a:lnTo>
                  <a:lnTo>
                    <a:pt x="477054" y="32625"/>
                  </a:lnTo>
                  <a:lnTo>
                    <a:pt x="467239" y="24568"/>
                  </a:lnTo>
                  <a:lnTo>
                    <a:pt x="457400" y="16535"/>
                  </a:lnTo>
                  <a:lnTo>
                    <a:pt x="447551" y="8512"/>
                  </a:lnTo>
                  <a:lnTo>
                    <a:pt x="437705" y="482"/>
                  </a:lnTo>
                  <a:lnTo>
                    <a:pt x="436549" y="4470"/>
                  </a:lnTo>
                  <a:lnTo>
                    <a:pt x="442748" y="9614"/>
                  </a:lnTo>
                  <a:lnTo>
                    <a:pt x="453012" y="17094"/>
                  </a:lnTo>
                  <a:lnTo>
                    <a:pt x="463273" y="24574"/>
                  </a:lnTo>
                  <a:lnTo>
                    <a:pt x="473544" y="32039"/>
                  </a:lnTo>
                  <a:lnTo>
                    <a:pt x="483838" y="39473"/>
                  </a:lnTo>
                  <a:lnTo>
                    <a:pt x="494169" y="46862"/>
                  </a:lnTo>
                  <a:close/>
                </a:path>
                <a:path w="494169" h="273621">
                  <a:moveTo>
                    <a:pt x="434987" y="3975"/>
                  </a:moveTo>
                  <a:lnTo>
                    <a:pt x="436181" y="0"/>
                  </a:lnTo>
                  <a:lnTo>
                    <a:pt x="426477" y="554"/>
                  </a:lnTo>
                  <a:lnTo>
                    <a:pt x="434987" y="3975"/>
                  </a:lnTo>
                  <a:close/>
                </a:path>
                <a:path w="494169" h="273621">
                  <a:moveTo>
                    <a:pt x="1803" y="172504"/>
                  </a:moveTo>
                  <a:lnTo>
                    <a:pt x="3098" y="223062"/>
                  </a:lnTo>
                  <a:lnTo>
                    <a:pt x="4686" y="273621"/>
                  </a:lnTo>
                  <a:lnTo>
                    <a:pt x="6324" y="223062"/>
                  </a:lnTo>
                  <a:lnTo>
                    <a:pt x="7607" y="172504"/>
                  </a:lnTo>
                  <a:lnTo>
                    <a:pt x="9218" y="75332"/>
                  </a:lnTo>
                  <a:lnTo>
                    <a:pt x="5524" y="75971"/>
                  </a:lnTo>
                  <a:lnTo>
                    <a:pt x="3898" y="66928"/>
                  </a:lnTo>
                  <a:lnTo>
                    <a:pt x="0" y="67589"/>
                  </a:lnTo>
                  <a:lnTo>
                    <a:pt x="88" y="71412"/>
                  </a:lnTo>
                  <a:lnTo>
                    <a:pt x="1803" y="172504"/>
                  </a:lnTo>
                  <a:close/>
                </a:path>
              </a:pathLst>
            </a:custGeom>
            <a:solidFill>
              <a:srgbClr val="848688"/>
            </a:solidFill>
          </p:spPr>
          <p:txBody>
            <a:bodyPr wrap="square" lIns="0" tIns="0" rIns="0" bIns="0" rtlCol="0">
              <a:noAutofit/>
            </a:bodyPr>
            <a:lstStyle/>
            <a:p>
              <a:endParaRPr/>
            </a:p>
          </p:txBody>
        </p:sp>
        <p:sp>
          <p:nvSpPr>
            <p:cNvPr id="32" name="object 108"/>
            <p:cNvSpPr/>
            <p:nvPr/>
          </p:nvSpPr>
          <p:spPr>
            <a:xfrm>
              <a:off x="2204573" y="2765127"/>
              <a:ext cx="10720" cy="233883"/>
            </a:xfrm>
            <a:custGeom>
              <a:avLst/>
              <a:gdLst/>
              <a:ahLst/>
              <a:cxnLst/>
              <a:rect l="l" t="t" r="r" b="b"/>
              <a:pathLst>
                <a:path w="10720" h="233883">
                  <a:moveTo>
                    <a:pt x="5362" y="0"/>
                  </a:moveTo>
                  <a:lnTo>
                    <a:pt x="5061" y="2777"/>
                  </a:lnTo>
                  <a:lnTo>
                    <a:pt x="3823" y="15462"/>
                  </a:lnTo>
                  <a:lnTo>
                    <a:pt x="2797" y="28148"/>
                  </a:lnTo>
                  <a:lnTo>
                    <a:pt x="1962" y="40835"/>
                  </a:lnTo>
                  <a:lnTo>
                    <a:pt x="1301" y="53522"/>
                  </a:lnTo>
                  <a:lnTo>
                    <a:pt x="793" y="66210"/>
                  </a:lnTo>
                  <a:lnTo>
                    <a:pt x="420" y="78897"/>
                  </a:lnTo>
                  <a:lnTo>
                    <a:pt x="162" y="91584"/>
                  </a:lnTo>
                  <a:lnTo>
                    <a:pt x="0" y="104269"/>
                  </a:lnTo>
                  <a:lnTo>
                    <a:pt x="11" y="132386"/>
                  </a:lnTo>
                  <a:lnTo>
                    <a:pt x="185" y="145070"/>
                  </a:lnTo>
                  <a:lnTo>
                    <a:pt x="462" y="157757"/>
                  </a:lnTo>
                  <a:lnTo>
                    <a:pt x="863" y="170446"/>
                  </a:lnTo>
                  <a:lnTo>
                    <a:pt x="1405" y="183135"/>
                  </a:lnTo>
                  <a:lnTo>
                    <a:pt x="2107" y="195824"/>
                  </a:lnTo>
                  <a:lnTo>
                    <a:pt x="2988" y="208512"/>
                  </a:lnTo>
                  <a:lnTo>
                    <a:pt x="4067" y="221199"/>
                  </a:lnTo>
                  <a:lnTo>
                    <a:pt x="5362" y="233883"/>
                  </a:lnTo>
                  <a:lnTo>
                    <a:pt x="5662" y="231131"/>
                  </a:lnTo>
                  <a:lnTo>
                    <a:pt x="6907" y="218447"/>
                  </a:lnTo>
                  <a:lnTo>
                    <a:pt x="7938" y="205760"/>
                  </a:lnTo>
                  <a:lnTo>
                    <a:pt x="8775" y="193071"/>
                  </a:lnTo>
                  <a:lnTo>
                    <a:pt x="9436" y="180382"/>
                  </a:lnTo>
                  <a:lnTo>
                    <a:pt x="9942" y="167692"/>
                  </a:lnTo>
                  <a:lnTo>
                    <a:pt x="10311" y="155004"/>
                  </a:lnTo>
                  <a:lnTo>
                    <a:pt x="10564" y="142318"/>
                  </a:lnTo>
                  <a:lnTo>
                    <a:pt x="10720" y="129634"/>
                  </a:lnTo>
                  <a:lnTo>
                    <a:pt x="10688" y="101492"/>
                  </a:lnTo>
                  <a:lnTo>
                    <a:pt x="10508" y="88806"/>
                  </a:lnTo>
                  <a:lnTo>
                    <a:pt x="10227" y="76119"/>
                  </a:lnTo>
                  <a:lnTo>
                    <a:pt x="9826" y="63432"/>
                  </a:lnTo>
                  <a:lnTo>
                    <a:pt x="9286" y="50744"/>
                  </a:lnTo>
                  <a:lnTo>
                    <a:pt x="8589" y="38056"/>
                  </a:lnTo>
                  <a:lnTo>
                    <a:pt x="7715" y="25370"/>
                  </a:lnTo>
                  <a:lnTo>
                    <a:pt x="6646" y="12684"/>
                  </a:lnTo>
                  <a:lnTo>
                    <a:pt x="5362" y="0"/>
                  </a:lnTo>
                  <a:close/>
                </a:path>
              </a:pathLst>
            </a:custGeom>
            <a:solidFill>
              <a:srgbClr val="848688"/>
            </a:solidFill>
          </p:spPr>
          <p:txBody>
            <a:bodyPr wrap="square" lIns="0" tIns="0" rIns="0" bIns="0" rtlCol="0">
              <a:noAutofit/>
            </a:bodyPr>
            <a:lstStyle/>
            <a:p>
              <a:endParaRPr/>
            </a:p>
          </p:txBody>
        </p:sp>
        <p:sp>
          <p:nvSpPr>
            <p:cNvPr id="33" name="object 109"/>
            <p:cNvSpPr/>
            <p:nvPr/>
          </p:nvSpPr>
          <p:spPr>
            <a:xfrm>
              <a:off x="2263396" y="3555643"/>
              <a:ext cx="61937" cy="52819"/>
            </a:xfrm>
            <a:custGeom>
              <a:avLst/>
              <a:gdLst/>
              <a:ahLst/>
              <a:cxnLst/>
              <a:rect l="l" t="t" r="r" b="b"/>
              <a:pathLst>
                <a:path w="61937" h="52819">
                  <a:moveTo>
                    <a:pt x="61937" y="52819"/>
                  </a:moveTo>
                  <a:lnTo>
                    <a:pt x="60281" y="50250"/>
                  </a:lnTo>
                  <a:lnTo>
                    <a:pt x="52478" y="40003"/>
                  </a:lnTo>
                  <a:lnTo>
                    <a:pt x="43790" y="30789"/>
                  </a:lnTo>
                  <a:lnTo>
                    <a:pt x="34518" y="22263"/>
                  </a:lnTo>
                  <a:lnTo>
                    <a:pt x="32241" y="20385"/>
                  </a:lnTo>
                  <a:lnTo>
                    <a:pt x="22255" y="12697"/>
                  </a:lnTo>
                  <a:lnTo>
                    <a:pt x="11609" y="5787"/>
                  </a:lnTo>
                  <a:lnTo>
                    <a:pt x="0" y="0"/>
                  </a:lnTo>
                  <a:lnTo>
                    <a:pt x="1665" y="2587"/>
                  </a:lnTo>
                  <a:lnTo>
                    <a:pt x="9471" y="12835"/>
                  </a:lnTo>
                  <a:lnTo>
                    <a:pt x="18165" y="22038"/>
                  </a:lnTo>
                  <a:lnTo>
                    <a:pt x="27444" y="30556"/>
                  </a:lnTo>
                  <a:lnTo>
                    <a:pt x="29703" y="32418"/>
                  </a:lnTo>
                  <a:lnTo>
                    <a:pt x="39687" y="40112"/>
                  </a:lnTo>
                  <a:lnTo>
                    <a:pt x="50331" y="47031"/>
                  </a:lnTo>
                  <a:lnTo>
                    <a:pt x="61937" y="52819"/>
                  </a:lnTo>
                  <a:close/>
                </a:path>
              </a:pathLst>
            </a:custGeom>
            <a:solidFill>
              <a:srgbClr val="848688"/>
            </a:solidFill>
          </p:spPr>
          <p:txBody>
            <a:bodyPr wrap="square" lIns="0" tIns="0" rIns="0" bIns="0" rtlCol="0">
              <a:noAutofit/>
            </a:bodyPr>
            <a:lstStyle/>
            <a:p>
              <a:endParaRPr/>
            </a:p>
          </p:txBody>
        </p:sp>
        <p:sp>
          <p:nvSpPr>
            <p:cNvPr id="34" name="object 110"/>
            <p:cNvSpPr/>
            <p:nvPr/>
          </p:nvSpPr>
          <p:spPr>
            <a:xfrm>
              <a:off x="2103214" y="4377072"/>
              <a:ext cx="10802" cy="261010"/>
            </a:xfrm>
            <a:custGeom>
              <a:avLst/>
              <a:gdLst/>
              <a:ahLst/>
              <a:cxnLst/>
              <a:rect l="l" t="t" r="r" b="b"/>
              <a:pathLst>
                <a:path w="10802" h="261010">
                  <a:moveTo>
                    <a:pt x="5377" y="0"/>
                  </a:moveTo>
                  <a:lnTo>
                    <a:pt x="5029" y="3615"/>
                  </a:lnTo>
                  <a:lnTo>
                    <a:pt x="3926" y="16303"/>
                  </a:lnTo>
                  <a:lnTo>
                    <a:pt x="2990" y="28991"/>
                  </a:lnTo>
                  <a:lnTo>
                    <a:pt x="2209" y="41679"/>
                  </a:lnTo>
                  <a:lnTo>
                    <a:pt x="1569" y="54367"/>
                  </a:lnTo>
                  <a:lnTo>
                    <a:pt x="1056" y="67055"/>
                  </a:lnTo>
                  <a:lnTo>
                    <a:pt x="656" y="79744"/>
                  </a:lnTo>
                  <a:lnTo>
                    <a:pt x="356" y="92434"/>
                  </a:lnTo>
                  <a:lnTo>
                    <a:pt x="142" y="105123"/>
                  </a:lnTo>
                  <a:lnTo>
                    <a:pt x="0" y="117814"/>
                  </a:lnTo>
                  <a:lnTo>
                    <a:pt x="24" y="146808"/>
                  </a:lnTo>
                  <a:lnTo>
                    <a:pt x="179" y="159495"/>
                  </a:lnTo>
                  <a:lnTo>
                    <a:pt x="411" y="172181"/>
                  </a:lnTo>
                  <a:lnTo>
                    <a:pt x="733" y="184868"/>
                  </a:lnTo>
                  <a:lnTo>
                    <a:pt x="1162" y="197556"/>
                  </a:lnTo>
                  <a:lnTo>
                    <a:pt x="1709" y="210244"/>
                  </a:lnTo>
                  <a:lnTo>
                    <a:pt x="2390" y="222933"/>
                  </a:lnTo>
                  <a:lnTo>
                    <a:pt x="3219" y="235624"/>
                  </a:lnTo>
                  <a:lnTo>
                    <a:pt x="4210" y="248316"/>
                  </a:lnTo>
                  <a:lnTo>
                    <a:pt x="5377" y="261010"/>
                  </a:lnTo>
                  <a:lnTo>
                    <a:pt x="5730" y="257390"/>
                  </a:lnTo>
                  <a:lnTo>
                    <a:pt x="6851" y="244697"/>
                  </a:lnTo>
                  <a:lnTo>
                    <a:pt x="7799" y="232005"/>
                  </a:lnTo>
                  <a:lnTo>
                    <a:pt x="8587" y="219315"/>
                  </a:lnTo>
                  <a:lnTo>
                    <a:pt x="9232" y="206627"/>
                  </a:lnTo>
                  <a:lnTo>
                    <a:pt x="9746" y="193939"/>
                  </a:lnTo>
                  <a:lnTo>
                    <a:pt x="10146" y="181252"/>
                  </a:lnTo>
                  <a:lnTo>
                    <a:pt x="10446" y="168565"/>
                  </a:lnTo>
                  <a:lnTo>
                    <a:pt x="10659" y="155879"/>
                  </a:lnTo>
                  <a:lnTo>
                    <a:pt x="10802" y="143192"/>
                  </a:lnTo>
                  <a:lnTo>
                    <a:pt x="10763" y="114195"/>
                  </a:lnTo>
                  <a:lnTo>
                    <a:pt x="10597" y="101505"/>
                  </a:lnTo>
                  <a:lnTo>
                    <a:pt x="10356" y="88816"/>
                  </a:lnTo>
                  <a:lnTo>
                    <a:pt x="10026" y="76127"/>
                  </a:lnTo>
                  <a:lnTo>
                    <a:pt x="9593" y="63438"/>
                  </a:lnTo>
                  <a:lnTo>
                    <a:pt x="9042" y="50750"/>
                  </a:lnTo>
                  <a:lnTo>
                    <a:pt x="8359" y="38062"/>
                  </a:lnTo>
                  <a:lnTo>
                    <a:pt x="7530" y="25375"/>
                  </a:lnTo>
                  <a:lnTo>
                    <a:pt x="6540" y="12687"/>
                  </a:lnTo>
                  <a:lnTo>
                    <a:pt x="5377" y="0"/>
                  </a:lnTo>
                  <a:close/>
                </a:path>
              </a:pathLst>
            </a:custGeom>
            <a:solidFill>
              <a:srgbClr val="848688"/>
            </a:solidFill>
          </p:spPr>
          <p:txBody>
            <a:bodyPr wrap="square" lIns="0" tIns="0" rIns="0" bIns="0" rtlCol="0">
              <a:noAutofit/>
            </a:bodyPr>
            <a:lstStyle/>
            <a:p>
              <a:endParaRPr/>
            </a:p>
          </p:txBody>
        </p:sp>
        <p:sp>
          <p:nvSpPr>
            <p:cNvPr id="35" name="object 111"/>
            <p:cNvSpPr/>
            <p:nvPr/>
          </p:nvSpPr>
          <p:spPr>
            <a:xfrm>
              <a:off x="2214328" y="4351554"/>
              <a:ext cx="15878" cy="264348"/>
            </a:xfrm>
            <a:custGeom>
              <a:avLst/>
              <a:gdLst/>
              <a:ahLst/>
              <a:cxnLst/>
              <a:rect l="l" t="t" r="r" b="b"/>
              <a:pathLst>
                <a:path w="15878" h="264348">
                  <a:moveTo>
                    <a:pt x="0" y="111321"/>
                  </a:moveTo>
                  <a:lnTo>
                    <a:pt x="111" y="162815"/>
                  </a:lnTo>
                  <a:lnTo>
                    <a:pt x="267" y="175508"/>
                  </a:lnTo>
                  <a:lnTo>
                    <a:pt x="460" y="188200"/>
                  </a:lnTo>
                  <a:lnTo>
                    <a:pt x="695" y="200892"/>
                  </a:lnTo>
                  <a:lnTo>
                    <a:pt x="976" y="213583"/>
                  </a:lnTo>
                  <a:lnTo>
                    <a:pt x="1307" y="226274"/>
                  </a:lnTo>
                  <a:lnTo>
                    <a:pt x="1693" y="238965"/>
                  </a:lnTo>
                  <a:lnTo>
                    <a:pt x="2137" y="251656"/>
                  </a:lnTo>
                  <a:lnTo>
                    <a:pt x="2643" y="264348"/>
                  </a:lnTo>
                  <a:lnTo>
                    <a:pt x="2847" y="11303"/>
                  </a:lnTo>
                  <a:lnTo>
                    <a:pt x="8714" y="9118"/>
                  </a:lnTo>
                  <a:lnTo>
                    <a:pt x="15878" y="16843"/>
                  </a:lnTo>
                  <a:lnTo>
                    <a:pt x="7927" y="6934"/>
                  </a:lnTo>
                  <a:lnTo>
                    <a:pt x="2339" y="0"/>
                  </a:lnTo>
                  <a:lnTo>
                    <a:pt x="2047" y="9118"/>
                  </a:lnTo>
                  <a:lnTo>
                    <a:pt x="2034" y="9459"/>
                  </a:lnTo>
                  <a:lnTo>
                    <a:pt x="1577" y="22167"/>
                  </a:lnTo>
                  <a:lnTo>
                    <a:pt x="1177" y="34867"/>
                  </a:lnTo>
                  <a:lnTo>
                    <a:pt x="835" y="47561"/>
                  </a:lnTo>
                  <a:lnTo>
                    <a:pt x="550" y="60253"/>
                  </a:lnTo>
                  <a:lnTo>
                    <a:pt x="323" y="72943"/>
                  </a:lnTo>
                  <a:lnTo>
                    <a:pt x="155" y="85636"/>
                  </a:lnTo>
                  <a:lnTo>
                    <a:pt x="0" y="111321"/>
                  </a:lnTo>
                  <a:close/>
                </a:path>
              </a:pathLst>
            </a:custGeom>
            <a:solidFill>
              <a:srgbClr val="848688"/>
            </a:solidFill>
          </p:spPr>
          <p:txBody>
            <a:bodyPr wrap="square" lIns="0" tIns="0" rIns="0" bIns="0" rtlCol="0">
              <a:noAutofit/>
            </a:bodyPr>
            <a:lstStyle/>
            <a:p>
              <a:endParaRPr/>
            </a:p>
          </p:txBody>
        </p:sp>
        <p:sp>
          <p:nvSpPr>
            <p:cNvPr id="36" name="object 112"/>
            <p:cNvSpPr/>
            <p:nvPr/>
          </p:nvSpPr>
          <p:spPr>
            <a:xfrm>
              <a:off x="2221912" y="4368930"/>
              <a:ext cx="3218" cy="258977"/>
            </a:xfrm>
            <a:custGeom>
              <a:avLst/>
              <a:gdLst/>
              <a:ahLst/>
              <a:cxnLst/>
              <a:rect l="l" t="t" r="r" b="b"/>
              <a:pathLst>
                <a:path w="3218" h="258977">
                  <a:moveTo>
                    <a:pt x="3086" y="144752"/>
                  </a:moveTo>
                  <a:lnTo>
                    <a:pt x="3218" y="119049"/>
                  </a:lnTo>
                  <a:lnTo>
                    <a:pt x="3060" y="68260"/>
                  </a:lnTo>
                  <a:lnTo>
                    <a:pt x="2875" y="55226"/>
                  </a:lnTo>
                  <a:lnTo>
                    <a:pt x="2637" y="42536"/>
                  </a:lnTo>
                  <a:lnTo>
                    <a:pt x="2343" y="29845"/>
                  </a:lnTo>
                  <a:lnTo>
                    <a:pt x="1994" y="17150"/>
                  </a:lnTo>
                  <a:lnTo>
                    <a:pt x="1590" y="4450"/>
                  </a:lnTo>
                  <a:lnTo>
                    <a:pt x="789" y="0"/>
                  </a:lnTo>
                  <a:lnTo>
                    <a:pt x="0" y="258977"/>
                  </a:lnTo>
                  <a:lnTo>
                    <a:pt x="571" y="246285"/>
                  </a:lnTo>
                  <a:lnTo>
                    <a:pt x="1075" y="233593"/>
                  </a:lnTo>
                  <a:lnTo>
                    <a:pt x="1516" y="220902"/>
                  </a:lnTo>
                  <a:lnTo>
                    <a:pt x="1898" y="208211"/>
                  </a:lnTo>
                  <a:lnTo>
                    <a:pt x="2226" y="195520"/>
                  </a:lnTo>
                  <a:lnTo>
                    <a:pt x="2505" y="182829"/>
                  </a:lnTo>
                  <a:lnTo>
                    <a:pt x="2738" y="170137"/>
                  </a:lnTo>
                  <a:lnTo>
                    <a:pt x="2930" y="157445"/>
                  </a:lnTo>
                  <a:lnTo>
                    <a:pt x="3086" y="144752"/>
                  </a:lnTo>
                  <a:close/>
                </a:path>
              </a:pathLst>
            </a:custGeom>
            <a:solidFill>
              <a:srgbClr val="848688"/>
            </a:solidFill>
          </p:spPr>
          <p:txBody>
            <a:bodyPr wrap="square" lIns="0" tIns="0" rIns="0" bIns="0" rtlCol="0">
              <a:noAutofit/>
            </a:bodyPr>
            <a:lstStyle/>
            <a:p>
              <a:endParaRPr/>
            </a:p>
          </p:txBody>
        </p:sp>
        <p:sp>
          <p:nvSpPr>
            <p:cNvPr id="37" name="object 113"/>
            <p:cNvSpPr/>
            <p:nvPr/>
          </p:nvSpPr>
          <p:spPr>
            <a:xfrm>
              <a:off x="2216972" y="4360673"/>
              <a:ext cx="46419" cy="306006"/>
            </a:xfrm>
            <a:custGeom>
              <a:avLst/>
              <a:gdLst/>
              <a:ahLst/>
              <a:cxnLst/>
              <a:rect l="l" t="t" r="r" b="b"/>
              <a:pathLst>
                <a:path w="46419" h="306006">
                  <a:moveTo>
                    <a:pt x="0" y="255230"/>
                  </a:moveTo>
                  <a:lnTo>
                    <a:pt x="572" y="267922"/>
                  </a:lnTo>
                  <a:lnTo>
                    <a:pt x="1216" y="280615"/>
                  </a:lnTo>
                  <a:lnTo>
                    <a:pt x="1934" y="293310"/>
                  </a:lnTo>
                  <a:lnTo>
                    <a:pt x="2731" y="306006"/>
                  </a:lnTo>
                  <a:lnTo>
                    <a:pt x="2776" y="305318"/>
                  </a:lnTo>
                  <a:lnTo>
                    <a:pt x="3577" y="292622"/>
                  </a:lnTo>
                  <a:lnTo>
                    <a:pt x="4297" y="279927"/>
                  </a:lnTo>
                  <a:lnTo>
                    <a:pt x="4940" y="267234"/>
                  </a:lnTo>
                  <a:lnTo>
                    <a:pt x="5730" y="8257"/>
                  </a:lnTo>
                  <a:lnTo>
                    <a:pt x="6395" y="8979"/>
                  </a:lnTo>
                  <a:lnTo>
                    <a:pt x="14331" y="17589"/>
                  </a:lnTo>
                  <a:lnTo>
                    <a:pt x="23089" y="26822"/>
                  </a:lnTo>
                  <a:lnTo>
                    <a:pt x="28755" y="32749"/>
                  </a:lnTo>
                  <a:lnTo>
                    <a:pt x="37530" y="41929"/>
                  </a:lnTo>
                  <a:lnTo>
                    <a:pt x="46419" y="51015"/>
                  </a:lnTo>
                  <a:lnTo>
                    <a:pt x="41518" y="44386"/>
                  </a:lnTo>
                  <a:lnTo>
                    <a:pt x="33842" y="34281"/>
                  </a:lnTo>
                  <a:lnTo>
                    <a:pt x="26086" y="24206"/>
                  </a:lnTo>
                  <a:lnTo>
                    <a:pt x="21090" y="17695"/>
                  </a:lnTo>
                  <a:lnTo>
                    <a:pt x="13234" y="7725"/>
                  </a:lnTo>
                  <a:lnTo>
                    <a:pt x="6071" y="0"/>
                  </a:lnTo>
                  <a:lnTo>
                    <a:pt x="203" y="2184"/>
                  </a:lnTo>
                  <a:lnTo>
                    <a:pt x="0" y="255230"/>
                  </a:lnTo>
                  <a:close/>
                </a:path>
              </a:pathLst>
            </a:custGeom>
            <a:solidFill>
              <a:srgbClr val="848688"/>
            </a:solidFill>
          </p:spPr>
          <p:txBody>
            <a:bodyPr wrap="square" lIns="0" tIns="0" rIns="0" bIns="0" rtlCol="0">
              <a:noAutofit/>
            </a:bodyPr>
            <a:lstStyle/>
            <a:p>
              <a:endParaRPr/>
            </a:p>
          </p:txBody>
        </p:sp>
        <p:sp>
          <p:nvSpPr>
            <p:cNvPr id="38" name="object 114"/>
            <p:cNvSpPr/>
            <p:nvPr/>
          </p:nvSpPr>
          <p:spPr>
            <a:xfrm>
              <a:off x="2259891" y="4404874"/>
              <a:ext cx="1198308" cy="305498"/>
            </a:xfrm>
            <a:custGeom>
              <a:avLst/>
              <a:gdLst/>
              <a:ahLst/>
              <a:cxnLst/>
              <a:rect l="l" t="t" r="r" b="b"/>
              <a:pathLst>
                <a:path w="1198308" h="305498">
                  <a:moveTo>
                    <a:pt x="956665" y="241439"/>
                  </a:moveTo>
                  <a:lnTo>
                    <a:pt x="714768" y="191592"/>
                  </a:lnTo>
                  <a:lnTo>
                    <a:pt x="713854" y="191503"/>
                  </a:lnTo>
                  <a:lnTo>
                    <a:pt x="712914" y="200863"/>
                  </a:lnTo>
                  <a:lnTo>
                    <a:pt x="488022" y="190906"/>
                  </a:lnTo>
                  <a:lnTo>
                    <a:pt x="265150" y="192125"/>
                  </a:lnTo>
                  <a:lnTo>
                    <a:pt x="262166" y="191223"/>
                  </a:lnTo>
                  <a:lnTo>
                    <a:pt x="252206" y="182674"/>
                  </a:lnTo>
                  <a:lnTo>
                    <a:pt x="239259" y="173227"/>
                  </a:lnTo>
                  <a:lnTo>
                    <a:pt x="226310" y="163784"/>
                  </a:lnTo>
                  <a:lnTo>
                    <a:pt x="213357" y="154345"/>
                  </a:lnTo>
                  <a:lnTo>
                    <a:pt x="200401" y="144910"/>
                  </a:lnTo>
                  <a:lnTo>
                    <a:pt x="187441" y="135480"/>
                  </a:lnTo>
                  <a:lnTo>
                    <a:pt x="174478" y="126054"/>
                  </a:lnTo>
                  <a:lnTo>
                    <a:pt x="161511" y="116633"/>
                  </a:lnTo>
                  <a:lnTo>
                    <a:pt x="148540" y="107217"/>
                  </a:lnTo>
                  <a:lnTo>
                    <a:pt x="135566" y="97805"/>
                  </a:lnTo>
                  <a:lnTo>
                    <a:pt x="122587" y="88399"/>
                  </a:lnTo>
                  <a:lnTo>
                    <a:pt x="109603" y="78998"/>
                  </a:lnTo>
                  <a:lnTo>
                    <a:pt x="96616" y="69603"/>
                  </a:lnTo>
                  <a:lnTo>
                    <a:pt x="83623" y="60213"/>
                  </a:lnTo>
                  <a:lnTo>
                    <a:pt x="70626" y="50829"/>
                  </a:lnTo>
                  <a:lnTo>
                    <a:pt x="57624" y="41451"/>
                  </a:lnTo>
                  <a:lnTo>
                    <a:pt x="44616" y="32079"/>
                  </a:lnTo>
                  <a:lnTo>
                    <a:pt x="31604" y="22713"/>
                  </a:lnTo>
                  <a:lnTo>
                    <a:pt x="18586" y="13353"/>
                  </a:lnTo>
                  <a:lnTo>
                    <a:pt x="6997" y="6807"/>
                  </a:lnTo>
                  <a:lnTo>
                    <a:pt x="1473" y="9651"/>
                  </a:lnTo>
                  <a:lnTo>
                    <a:pt x="1495" y="156148"/>
                  </a:lnTo>
                  <a:lnTo>
                    <a:pt x="1692" y="171080"/>
                  </a:lnTo>
                  <a:lnTo>
                    <a:pt x="1893" y="186014"/>
                  </a:lnTo>
                  <a:lnTo>
                    <a:pt x="2097" y="200947"/>
                  </a:lnTo>
                  <a:lnTo>
                    <a:pt x="2303" y="215881"/>
                  </a:lnTo>
                  <a:lnTo>
                    <a:pt x="2509" y="230815"/>
                  </a:lnTo>
                  <a:lnTo>
                    <a:pt x="2715" y="245750"/>
                  </a:lnTo>
                  <a:lnTo>
                    <a:pt x="2919" y="260686"/>
                  </a:lnTo>
                  <a:lnTo>
                    <a:pt x="3119" y="275622"/>
                  </a:lnTo>
                  <a:lnTo>
                    <a:pt x="3315" y="290560"/>
                  </a:lnTo>
                  <a:lnTo>
                    <a:pt x="3505" y="305498"/>
                  </a:lnTo>
                  <a:lnTo>
                    <a:pt x="3700" y="290560"/>
                  </a:lnTo>
                  <a:lnTo>
                    <a:pt x="3901" y="275622"/>
                  </a:lnTo>
                  <a:lnTo>
                    <a:pt x="4105" y="260686"/>
                  </a:lnTo>
                  <a:lnTo>
                    <a:pt x="4313" y="245750"/>
                  </a:lnTo>
                  <a:lnTo>
                    <a:pt x="4522" y="230815"/>
                  </a:lnTo>
                  <a:lnTo>
                    <a:pt x="4731" y="215881"/>
                  </a:lnTo>
                  <a:lnTo>
                    <a:pt x="4939" y="200947"/>
                  </a:lnTo>
                  <a:lnTo>
                    <a:pt x="5146" y="186014"/>
                  </a:lnTo>
                  <a:lnTo>
                    <a:pt x="5348" y="171080"/>
                  </a:lnTo>
                  <a:lnTo>
                    <a:pt x="5546" y="156148"/>
                  </a:lnTo>
                  <a:lnTo>
                    <a:pt x="5738" y="141215"/>
                  </a:lnTo>
                  <a:lnTo>
                    <a:pt x="5923" y="126282"/>
                  </a:lnTo>
                  <a:lnTo>
                    <a:pt x="6100" y="111349"/>
                  </a:lnTo>
                  <a:lnTo>
                    <a:pt x="6267" y="96416"/>
                  </a:lnTo>
                  <a:lnTo>
                    <a:pt x="6423" y="81483"/>
                  </a:lnTo>
                  <a:lnTo>
                    <a:pt x="6567" y="66549"/>
                  </a:lnTo>
                  <a:lnTo>
                    <a:pt x="6698" y="51614"/>
                  </a:lnTo>
                  <a:lnTo>
                    <a:pt x="6914" y="21743"/>
                  </a:lnTo>
                  <a:lnTo>
                    <a:pt x="6959" y="13745"/>
                  </a:lnTo>
                  <a:lnTo>
                    <a:pt x="14320" y="19239"/>
                  </a:lnTo>
                  <a:lnTo>
                    <a:pt x="40028" y="38393"/>
                  </a:lnTo>
                  <a:lnTo>
                    <a:pt x="65753" y="57520"/>
                  </a:lnTo>
                  <a:lnTo>
                    <a:pt x="91494" y="76621"/>
                  </a:lnTo>
                  <a:lnTo>
                    <a:pt x="117251" y="95698"/>
                  </a:lnTo>
                  <a:lnTo>
                    <a:pt x="143023" y="114754"/>
                  </a:lnTo>
                  <a:lnTo>
                    <a:pt x="168809" y="133790"/>
                  </a:lnTo>
                  <a:lnTo>
                    <a:pt x="194609" y="152809"/>
                  </a:lnTo>
                  <a:lnTo>
                    <a:pt x="220423" y="171812"/>
                  </a:lnTo>
                  <a:lnTo>
                    <a:pt x="246250" y="190801"/>
                  </a:lnTo>
                  <a:lnTo>
                    <a:pt x="488022" y="201510"/>
                  </a:lnTo>
                  <a:lnTo>
                    <a:pt x="713447" y="200965"/>
                  </a:lnTo>
                  <a:lnTo>
                    <a:pt x="713854" y="200964"/>
                  </a:lnTo>
                  <a:lnTo>
                    <a:pt x="955471" y="247535"/>
                  </a:lnTo>
                  <a:lnTo>
                    <a:pt x="1198308" y="292747"/>
                  </a:lnTo>
                  <a:lnTo>
                    <a:pt x="956665" y="241439"/>
                  </a:lnTo>
                  <a:close/>
                </a:path>
                <a:path w="1198308" h="305498">
                  <a:moveTo>
                    <a:pt x="712914" y="200863"/>
                  </a:moveTo>
                  <a:lnTo>
                    <a:pt x="713854" y="191503"/>
                  </a:lnTo>
                  <a:lnTo>
                    <a:pt x="488022" y="190906"/>
                  </a:lnTo>
                  <a:lnTo>
                    <a:pt x="712914" y="200863"/>
                  </a:lnTo>
                  <a:close/>
                </a:path>
                <a:path w="1198308" h="305498">
                  <a:moveTo>
                    <a:pt x="1473" y="9651"/>
                  </a:moveTo>
                  <a:lnTo>
                    <a:pt x="6997" y="6807"/>
                  </a:lnTo>
                  <a:lnTo>
                    <a:pt x="18586" y="13353"/>
                  </a:lnTo>
                  <a:lnTo>
                    <a:pt x="5562" y="4000"/>
                  </a:lnTo>
                  <a:lnTo>
                    <a:pt x="0" y="0"/>
                  </a:lnTo>
                  <a:lnTo>
                    <a:pt x="225" y="36679"/>
                  </a:lnTo>
                  <a:lnTo>
                    <a:pt x="342" y="51614"/>
                  </a:lnTo>
                  <a:lnTo>
                    <a:pt x="474" y="66549"/>
                  </a:lnTo>
                  <a:lnTo>
                    <a:pt x="619" y="81483"/>
                  </a:lnTo>
                  <a:lnTo>
                    <a:pt x="775" y="96416"/>
                  </a:lnTo>
                  <a:lnTo>
                    <a:pt x="943" y="111349"/>
                  </a:lnTo>
                  <a:lnTo>
                    <a:pt x="1119" y="126282"/>
                  </a:lnTo>
                  <a:lnTo>
                    <a:pt x="1304" y="141215"/>
                  </a:lnTo>
                  <a:lnTo>
                    <a:pt x="1495" y="156148"/>
                  </a:lnTo>
                  <a:lnTo>
                    <a:pt x="1473" y="9651"/>
                  </a:lnTo>
                  <a:close/>
                </a:path>
                <a:path w="1198308" h="305498">
                  <a:moveTo>
                    <a:pt x="263912" y="191221"/>
                  </a:moveTo>
                  <a:lnTo>
                    <a:pt x="252206" y="182674"/>
                  </a:lnTo>
                  <a:lnTo>
                    <a:pt x="262166" y="191223"/>
                  </a:lnTo>
                  <a:lnTo>
                    <a:pt x="265150" y="192125"/>
                  </a:lnTo>
                  <a:lnTo>
                    <a:pt x="488022" y="190906"/>
                  </a:lnTo>
                  <a:lnTo>
                    <a:pt x="263912" y="191221"/>
                  </a:lnTo>
                  <a:close/>
                </a:path>
                <a:path w="1198308" h="305498">
                  <a:moveTo>
                    <a:pt x="955471" y="247535"/>
                  </a:moveTo>
                  <a:lnTo>
                    <a:pt x="713854" y="200964"/>
                  </a:lnTo>
                  <a:lnTo>
                    <a:pt x="713447" y="200965"/>
                  </a:lnTo>
                  <a:lnTo>
                    <a:pt x="955471" y="247535"/>
                  </a:lnTo>
                  <a:close/>
                </a:path>
              </a:pathLst>
            </a:custGeom>
            <a:solidFill>
              <a:srgbClr val="848688"/>
            </a:solidFill>
          </p:spPr>
          <p:txBody>
            <a:bodyPr wrap="square" lIns="0" tIns="0" rIns="0" bIns="0" rtlCol="0">
              <a:noAutofit/>
            </a:bodyPr>
            <a:lstStyle/>
            <a:p>
              <a:endParaRPr/>
            </a:p>
          </p:txBody>
        </p:sp>
        <p:sp>
          <p:nvSpPr>
            <p:cNvPr id="39" name="object 115"/>
            <p:cNvSpPr/>
            <p:nvPr/>
          </p:nvSpPr>
          <p:spPr>
            <a:xfrm>
              <a:off x="2145094" y="3522879"/>
              <a:ext cx="10783" cy="254977"/>
            </a:xfrm>
            <a:custGeom>
              <a:avLst/>
              <a:gdLst/>
              <a:ahLst/>
              <a:cxnLst/>
              <a:rect l="l" t="t" r="r" b="b"/>
              <a:pathLst>
                <a:path w="10783" h="254977">
                  <a:moveTo>
                    <a:pt x="5398" y="0"/>
                  </a:moveTo>
                  <a:lnTo>
                    <a:pt x="4155" y="13267"/>
                  </a:lnTo>
                  <a:lnTo>
                    <a:pt x="3156" y="25952"/>
                  </a:lnTo>
                  <a:lnTo>
                    <a:pt x="2325" y="38641"/>
                  </a:lnTo>
                  <a:lnTo>
                    <a:pt x="1646" y="51331"/>
                  </a:lnTo>
                  <a:lnTo>
                    <a:pt x="1105" y="64023"/>
                  </a:lnTo>
                  <a:lnTo>
                    <a:pt x="685" y="76716"/>
                  </a:lnTo>
                  <a:lnTo>
                    <a:pt x="372" y="89408"/>
                  </a:lnTo>
                  <a:lnTo>
                    <a:pt x="148" y="102098"/>
                  </a:lnTo>
                  <a:lnTo>
                    <a:pt x="0" y="114785"/>
                  </a:lnTo>
                  <a:lnTo>
                    <a:pt x="0" y="140784"/>
                  </a:lnTo>
                  <a:lnTo>
                    <a:pt x="148" y="153474"/>
                  </a:lnTo>
                  <a:lnTo>
                    <a:pt x="373" y="166163"/>
                  </a:lnTo>
                  <a:lnTo>
                    <a:pt x="692" y="178852"/>
                  </a:lnTo>
                  <a:lnTo>
                    <a:pt x="1118" y="191541"/>
                  </a:lnTo>
                  <a:lnTo>
                    <a:pt x="1668" y="204229"/>
                  </a:lnTo>
                  <a:lnTo>
                    <a:pt x="2356" y="216917"/>
                  </a:lnTo>
                  <a:lnTo>
                    <a:pt x="3196" y="229605"/>
                  </a:lnTo>
                  <a:lnTo>
                    <a:pt x="4205" y="242291"/>
                  </a:lnTo>
                  <a:lnTo>
                    <a:pt x="5398" y="254977"/>
                  </a:lnTo>
                  <a:lnTo>
                    <a:pt x="5461" y="254353"/>
                  </a:lnTo>
                  <a:lnTo>
                    <a:pt x="6647" y="241667"/>
                  </a:lnTo>
                  <a:lnTo>
                    <a:pt x="7649" y="228980"/>
                  </a:lnTo>
                  <a:lnTo>
                    <a:pt x="8482" y="216293"/>
                  </a:lnTo>
                  <a:lnTo>
                    <a:pt x="9161" y="203604"/>
                  </a:lnTo>
                  <a:lnTo>
                    <a:pt x="9702" y="190916"/>
                  </a:lnTo>
                  <a:lnTo>
                    <a:pt x="10119" y="178227"/>
                  </a:lnTo>
                  <a:lnTo>
                    <a:pt x="10429" y="165538"/>
                  </a:lnTo>
                  <a:lnTo>
                    <a:pt x="10645" y="152849"/>
                  </a:lnTo>
                  <a:lnTo>
                    <a:pt x="10783" y="140159"/>
                  </a:lnTo>
                  <a:lnTo>
                    <a:pt x="10777" y="114199"/>
                  </a:lnTo>
                  <a:lnTo>
                    <a:pt x="10634" y="101511"/>
                  </a:lnTo>
                  <a:lnTo>
                    <a:pt x="10411" y="88821"/>
                  </a:lnTo>
                  <a:lnTo>
                    <a:pt x="10095" y="76129"/>
                  </a:lnTo>
                  <a:lnTo>
                    <a:pt x="9669" y="63436"/>
                  </a:lnTo>
                  <a:lnTo>
                    <a:pt x="9121" y="50744"/>
                  </a:lnTo>
                  <a:lnTo>
                    <a:pt x="8434" y="38054"/>
                  </a:lnTo>
                  <a:lnTo>
                    <a:pt x="7594" y="25365"/>
                  </a:lnTo>
                  <a:lnTo>
                    <a:pt x="6587" y="12680"/>
                  </a:lnTo>
                  <a:lnTo>
                    <a:pt x="5398" y="0"/>
                  </a:lnTo>
                  <a:close/>
                </a:path>
              </a:pathLst>
            </a:custGeom>
            <a:solidFill>
              <a:srgbClr val="848688"/>
            </a:solidFill>
          </p:spPr>
          <p:txBody>
            <a:bodyPr wrap="square" lIns="0" tIns="0" rIns="0" bIns="0" rtlCol="0">
              <a:noAutofit/>
            </a:bodyPr>
            <a:lstStyle/>
            <a:p>
              <a:endParaRPr/>
            </a:p>
          </p:txBody>
        </p:sp>
        <p:sp>
          <p:nvSpPr>
            <p:cNvPr id="40" name="object 116"/>
            <p:cNvSpPr/>
            <p:nvPr/>
          </p:nvSpPr>
          <p:spPr>
            <a:xfrm>
              <a:off x="2177886" y="2988208"/>
              <a:ext cx="10787" cy="251104"/>
            </a:xfrm>
            <a:custGeom>
              <a:avLst/>
              <a:gdLst/>
              <a:ahLst/>
              <a:cxnLst/>
              <a:rect l="l" t="t" r="r" b="b"/>
              <a:pathLst>
                <a:path w="10787" h="251104">
                  <a:moveTo>
                    <a:pt x="5409" y="0"/>
                  </a:moveTo>
                  <a:lnTo>
                    <a:pt x="4314" y="11362"/>
                  </a:lnTo>
                  <a:lnTo>
                    <a:pt x="3272" y="24041"/>
                  </a:lnTo>
                  <a:lnTo>
                    <a:pt x="2407" y="36723"/>
                  </a:lnTo>
                  <a:lnTo>
                    <a:pt x="1702" y="49408"/>
                  </a:lnTo>
                  <a:lnTo>
                    <a:pt x="1141" y="62096"/>
                  </a:lnTo>
                  <a:lnTo>
                    <a:pt x="708" y="74786"/>
                  </a:lnTo>
                  <a:lnTo>
                    <a:pt x="386" y="87479"/>
                  </a:lnTo>
                  <a:lnTo>
                    <a:pt x="161" y="100173"/>
                  </a:lnTo>
                  <a:lnTo>
                    <a:pt x="16" y="112868"/>
                  </a:lnTo>
                  <a:lnTo>
                    <a:pt x="0" y="136909"/>
                  </a:lnTo>
                  <a:lnTo>
                    <a:pt x="133" y="149594"/>
                  </a:lnTo>
                  <a:lnTo>
                    <a:pt x="347" y="162280"/>
                  </a:lnTo>
                  <a:lnTo>
                    <a:pt x="658" y="174967"/>
                  </a:lnTo>
                  <a:lnTo>
                    <a:pt x="1080" y="187655"/>
                  </a:lnTo>
                  <a:lnTo>
                    <a:pt x="1630" y="200343"/>
                  </a:lnTo>
                  <a:lnTo>
                    <a:pt x="2322" y="213032"/>
                  </a:lnTo>
                  <a:lnTo>
                    <a:pt x="3172" y="225722"/>
                  </a:lnTo>
                  <a:lnTo>
                    <a:pt x="4196" y="238412"/>
                  </a:lnTo>
                  <a:lnTo>
                    <a:pt x="5409" y="251104"/>
                  </a:lnTo>
                  <a:lnTo>
                    <a:pt x="6500" y="239754"/>
                  </a:lnTo>
                  <a:lnTo>
                    <a:pt x="7540" y="227063"/>
                  </a:lnTo>
                  <a:lnTo>
                    <a:pt x="8404" y="214373"/>
                  </a:lnTo>
                  <a:lnTo>
                    <a:pt x="9109" y="201684"/>
                  </a:lnTo>
                  <a:lnTo>
                    <a:pt x="9670" y="188995"/>
                  </a:lnTo>
                  <a:lnTo>
                    <a:pt x="10102" y="176307"/>
                  </a:lnTo>
                  <a:lnTo>
                    <a:pt x="10421" y="163621"/>
                  </a:lnTo>
                  <a:lnTo>
                    <a:pt x="10643" y="150934"/>
                  </a:lnTo>
                  <a:lnTo>
                    <a:pt x="10784" y="138249"/>
                  </a:lnTo>
                  <a:lnTo>
                    <a:pt x="10787" y="114184"/>
                  </a:lnTo>
                  <a:lnTo>
                    <a:pt x="10647" y="101489"/>
                  </a:lnTo>
                  <a:lnTo>
                    <a:pt x="10428" y="88794"/>
                  </a:lnTo>
                  <a:lnTo>
                    <a:pt x="10115" y="76102"/>
                  </a:lnTo>
                  <a:lnTo>
                    <a:pt x="9692" y="63411"/>
                  </a:lnTo>
                  <a:lnTo>
                    <a:pt x="9145" y="50723"/>
                  </a:lnTo>
                  <a:lnTo>
                    <a:pt x="8458" y="38037"/>
                  </a:lnTo>
                  <a:lnTo>
                    <a:pt x="7617" y="25355"/>
                  </a:lnTo>
                  <a:lnTo>
                    <a:pt x="6606" y="12675"/>
                  </a:lnTo>
                  <a:lnTo>
                    <a:pt x="5409" y="0"/>
                  </a:lnTo>
                  <a:close/>
                </a:path>
              </a:pathLst>
            </a:custGeom>
            <a:solidFill>
              <a:srgbClr val="848688"/>
            </a:solidFill>
          </p:spPr>
          <p:txBody>
            <a:bodyPr wrap="square" lIns="0" tIns="0" rIns="0" bIns="0" rtlCol="0">
              <a:noAutofit/>
            </a:bodyPr>
            <a:lstStyle/>
            <a:p>
              <a:endParaRPr/>
            </a:p>
          </p:txBody>
        </p:sp>
        <p:sp>
          <p:nvSpPr>
            <p:cNvPr id="41" name="object 117"/>
            <p:cNvSpPr/>
            <p:nvPr/>
          </p:nvSpPr>
          <p:spPr>
            <a:xfrm>
              <a:off x="3067098" y="2254299"/>
              <a:ext cx="14503" cy="157543"/>
            </a:xfrm>
            <a:custGeom>
              <a:avLst/>
              <a:gdLst/>
              <a:ahLst/>
              <a:cxnLst/>
              <a:rect l="l" t="t" r="r" b="b"/>
              <a:pathLst>
                <a:path w="14503" h="157543">
                  <a:moveTo>
                    <a:pt x="13166" y="0"/>
                  </a:moveTo>
                  <a:lnTo>
                    <a:pt x="12475" y="2934"/>
                  </a:lnTo>
                  <a:lnTo>
                    <a:pt x="9831" y="15438"/>
                  </a:lnTo>
                  <a:lnTo>
                    <a:pt x="7615" y="27975"/>
                  </a:lnTo>
                  <a:lnTo>
                    <a:pt x="5768" y="40540"/>
                  </a:lnTo>
                  <a:lnTo>
                    <a:pt x="4229" y="53131"/>
                  </a:lnTo>
                  <a:lnTo>
                    <a:pt x="2938" y="65742"/>
                  </a:lnTo>
                  <a:lnTo>
                    <a:pt x="1837" y="78371"/>
                  </a:lnTo>
                  <a:lnTo>
                    <a:pt x="858" y="94120"/>
                  </a:lnTo>
                  <a:lnTo>
                    <a:pt x="295" y="106759"/>
                  </a:lnTo>
                  <a:lnTo>
                    <a:pt x="0" y="119416"/>
                  </a:lnTo>
                  <a:lnTo>
                    <a:pt x="35" y="132095"/>
                  </a:lnTo>
                  <a:lnTo>
                    <a:pt x="465" y="144803"/>
                  </a:lnTo>
                  <a:lnTo>
                    <a:pt x="1355" y="157543"/>
                  </a:lnTo>
                  <a:lnTo>
                    <a:pt x="2052" y="154606"/>
                  </a:lnTo>
                  <a:lnTo>
                    <a:pt x="4717" y="142104"/>
                  </a:lnTo>
                  <a:lnTo>
                    <a:pt x="6943" y="129570"/>
                  </a:lnTo>
                  <a:lnTo>
                    <a:pt x="8792" y="117006"/>
                  </a:lnTo>
                  <a:lnTo>
                    <a:pt x="10326" y="104417"/>
                  </a:lnTo>
                  <a:lnTo>
                    <a:pt x="11606" y="91804"/>
                  </a:lnTo>
                  <a:lnTo>
                    <a:pt x="12696" y="79171"/>
                  </a:lnTo>
                  <a:lnTo>
                    <a:pt x="13660" y="63441"/>
                  </a:lnTo>
                  <a:lnTo>
                    <a:pt x="14213" y="50811"/>
                  </a:lnTo>
                  <a:lnTo>
                    <a:pt x="14503" y="38159"/>
                  </a:lnTo>
                  <a:lnTo>
                    <a:pt x="14466" y="25477"/>
                  </a:lnTo>
                  <a:lnTo>
                    <a:pt x="14041" y="12759"/>
                  </a:lnTo>
                  <a:lnTo>
                    <a:pt x="13166" y="0"/>
                  </a:lnTo>
                  <a:close/>
                </a:path>
              </a:pathLst>
            </a:custGeom>
            <a:solidFill>
              <a:srgbClr val="848688"/>
            </a:solidFill>
          </p:spPr>
          <p:txBody>
            <a:bodyPr wrap="square" lIns="0" tIns="0" rIns="0" bIns="0" rtlCol="0">
              <a:noAutofit/>
            </a:bodyPr>
            <a:lstStyle/>
            <a:p>
              <a:endParaRPr/>
            </a:p>
          </p:txBody>
        </p:sp>
        <p:sp>
          <p:nvSpPr>
            <p:cNvPr id="42" name="object 118"/>
            <p:cNvSpPr/>
            <p:nvPr/>
          </p:nvSpPr>
          <p:spPr>
            <a:xfrm>
              <a:off x="3048704" y="2634047"/>
              <a:ext cx="13950" cy="232244"/>
            </a:xfrm>
            <a:custGeom>
              <a:avLst/>
              <a:gdLst/>
              <a:ahLst/>
              <a:cxnLst/>
              <a:rect l="l" t="t" r="r" b="b"/>
              <a:pathLst>
                <a:path w="13950" h="232244">
                  <a:moveTo>
                    <a:pt x="12466" y="0"/>
                  </a:moveTo>
                  <a:lnTo>
                    <a:pt x="12143" y="2048"/>
                  </a:lnTo>
                  <a:lnTo>
                    <a:pt x="10288" y="14665"/>
                  </a:lnTo>
                  <a:lnTo>
                    <a:pt x="8648" y="27289"/>
                  </a:lnTo>
                  <a:lnTo>
                    <a:pt x="7204" y="39920"/>
                  </a:lnTo>
                  <a:lnTo>
                    <a:pt x="5936" y="52558"/>
                  </a:lnTo>
                  <a:lnTo>
                    <a:pt x="4824" y="65203"/>
                  </a:lnTo>
                  <a:lnTo>
                    <a:pt x="3849" y="77855"/>
                  </a:lnTo>
                  <a:lnTo>
                    <a:pt x="2991" y="90513"/>
                  </a:lnTo>
                  <a:lnTo>
                    <a:pt x="2229" y="103178"/>
                  </a:lnTo>
                  <a:lnTo>
                    <a:pt x="1544" y="115849"/>
                  </a:lnTo>
                  <a:lnTo>
                    <a:pt x="940" y="130714"/>
                  </a:lnTo>
                  <a:lnTo>
                    <a:pt x="516" y="143383"/>
                  </a:lnTo>
                  <a:lnTo>
                    <a:pt x="197" y="156056"/>
                  </a:lnTo>
                  <a:lnTo>
                    <a:pt x="0" y="168734"/>
                  </a:lnTo>
                  <a:lnTo>
                    <a:pt x="48" y="194109"/>
                  </a:lnTo>
                  <a:lnTo>
                    <a:pt x="330" y="206810"/>
                  </a:lnTo>
                  <a:lnTo>
                    <a:pt x="810" y="219521"/>
                  </a:lnTo>
                  <a:lnTo>
                    <a:pt x="1506" y="232244"/>
                  </a:lnTo>
                  <a:lnTo>
                    <a:pt x="1835" y="230170"/>
                  </a:lnTo>
                  <a:lnTo>
                    <a:pt x="3701" y="217553"/>
                  </a:lnTo>
                  <a:lnTo>
                    <a:pt x="5348" y="204928"/>
                  </a:lnTo>
                  <a:lnTo>
                    <a:pt x="6797" y="192293"/>
                  </a:lnTo>
                  <a:lnTo>
                    <a:pt x="8067" y="179652"/>
                  </a:lnTo>
                  <a:lnTo>
                    <a:pt x="9179" y="167004"/>
                  </a:lnTo>
                  <a:lnTo>
                    <a:pt x="10153" y="154350"/>
                  </a:lnTo>
                  <a:lnTo>
                    <a:pt x="11008" y="141693"/>
                  </a:lnTo>
                  <a:lnTo>
                    <a:pt x="11764" y="129032"/>
                  </a:lnTo>
                  <a:lnTo>
                    <a:pt x="12441" y="116370"/>
                  </a:lnTo>
                  <a:lnTo>
                    <a:pt x="13025" y="101541"/>
                  </a:lnTo>
                  <a:lnTo>
                    <a:pt x="13438" y="88875"/>
                  </a:lnTo>
                  <a:lnTo>
                    <a:pt x="13753" y="76204"/>
                  </a:lnTo>
                  <a:lnTo>
                    <a:pt x="13950" y="63526"/>
                  </a:lnTo>
                  <a:lnTo>
                    <a:pt x="13908" y="38145"/>
                  </a:lnTo>
                  <a:lnTo>
                    <a:pt x="13631" y="25441"/>
                  </a:lnTo>
                  <a:lnTo>
                    <a:pt x="13157" y="12726"/>
                  </a:lnTo>
                  <a:lnTo>
                    <a:pt x="12466" y="0"/>
                  </a:lnTo>
                  <a:close/>
                </a:path>
              </a:pathLst>
            </a:custGeom>
            <a:solidFill>
              <a:srgbClr val="848688"/>
            </a:solidFill>
          </p:spPr>
          <p:txBody>
            <a:bodyPr wrap="square" lIns="0" tIns="0" rIns="0" bIns="0" rtlCol="0">
              <a:noAutofit/>
            </a:bodyPr>
            <a:lstStyle/>
            <a:p>
              <a:endParaRPr/>
            </a:p>
          </p:txBody>
        </p:sp>
        <p:sp>
          <p:nvSpPr>
            <p:cNvPr id="43" name="object 119"/>
            <p:cNvSpPr/>
            <p:nvPr/>
          </p:nvSpPr>
          <p:spPr>
            <a:xfrm>
              <a:off x="3029002" y="3204114"/>
              <a:ext cx="15112" cy="224040"/>
            </a:xfrm>
            <a:custGeom>
              <a:avLst/>
              <a:gdLst/>
              <a:ahLst/>
              <a:cxnLst/>
              <a:rect l="l" t="t" r="r" b="b"/>
              <a:pathLst>
                <a:path w="15112" h="224040">
                  <a:moveTo>
                    <a:pt x="13938" y="0"/>
                  </a:moveTo>
                  <a:lnTo>
                    <a:pt x="12189" y="10658"/>
                  </a:lnTo>
                  <a:lnTo>
                    <a:pt x="10336" y="23264"/>
                  </a:lnTo>
                  <a:lnTo>
                    <a:pt x="8695" y="35880"/>
                  </a:lnTo>
                  <a:lnTo>
                    <a:pt x="7244" y="48506"/>
                  </a:lnTo>
                  <a:lnTo>
                    <a:pt x="5963" y="61140"/>
                  </a:lnTo>
                  <a:lnTo>
                    <a:pt x="4829" y="73780"/>
                  </a:lnTo>
                  <a:lnTo>
                    <a:pt x="3822" y="86425"/>
                  </a:lnTo>
                  <a:lnTo>
                    <a:pt x="2920" y="99072"/>
                  </a:lnTo>
                  <a:lnTo>
                    <a:pt x="2101" y="111721"/>
                  </a:lnTo>
                  <a:lnTo>
                    <a:pt x="1554" y="122528"/>
                  </a:lnTo>
                  <a:lnTo>
                    <a:pt x="991" y="135188"/>
                  </a:lnTo>
                  <a:lnTo>
                    <a:pt x="533" y="147853"/>
                  </a:lnTo>
                  <a:lnTo>
                    <a:pt x="201" y="160525"/>
                  </a:lnTo>
                  <a:lnTo>
                    <a:pt x="16" y="173205"/>
                  </a:lnTo>
                  <a:lnTo>
                    <a:pt x="0" y="185895"/>
                  </a:lnTo>
                  <a:lnTo>
                    <a:pt x="173" y="198596"/>
                  </a:lnTo>
                  <a:lnTo>
                    <a:pt x="557" y="211311"/>
                  </a:lnTo>
                  <a:lnTo>
                    <a:pt x="1174" y="224040"/>
                  </a:lnTo>
                  <a:lnTo>
                    <a:pt x="2927" y="213445"/>
                  </a:lnTo>
                  <a:lnTo>
                    <a:pt x="4791" y="200839"/>
                  </a:lnTo>
                  <a:lnTo>
                    <a:pt x="6437" y="188222"/>
                  </a:lnTo>
                  <a:lnTo>
                    <a:pt x="7890" y="175596"/>
                  </a:lnTo>
                  <a:lnTo>
                    <a:pt x="9170" y="162962"/>
                  </a:lnTo>
                  <a:lnTo>
                    <a:pt x="10302" y="150322"/>
                  </a:lnTo>
                  <a:lnTo>
                    <a:pt x="11306" y="137677"/>
                  </a:lnTo>
                  <a:lnTo>
                    <a:pt x="12205" y="125030"/>
                  </a:lnTo>
                  <a:lnTo>
                    <a:pt x="13023" y="112382"/>
                  </a:lnTo>
                  <a:lnTo>
                    <a:pt x="13564" y="101509"/>
                  </a:lnTo>
                  <a:lnTo>
                    <a:pt x="14120" y="88846"/>
                  </a:lnTo>
                  <a:lnTo>
                    <a:pt x="14575" y="76177"/>
                  </a:lnTo>
                  <a:lnTo>
                    <a:pt x="14907" y="63502"/>
                  </a:lnTo>
                  <a:lnTo>
                    <a:pt x="15094" y="50820"/>
                  </a:lnTo>
                  <a:lnTo>
                    <a:pt x="15112" y="38129"/>
                  </a:lnTo>
                  <a:lnTo>
                    <a:pt x="14941" y="25429"/>
                  </a:lnTo>
                  <a:lnTo>
                    <a:pt x="14557" y="12720"/>
                  </a:lnTo>
                  <a:lnTo>
                    <a:pt x="13938" y="0"/>
                  </a:lnTo>
                  <a:close/>
                </a:path>
              </a:pathLst>
            </a:custGeom>
            <a:solidFill>
              <a:srgbClr val="848688"/>
            </a:solidFill>
          </p:spPr>
          <p:txBody>
            <a:bodyPr wrap="square" lIns="0" tIns="0" rIns="0" bIns="0" rtlCol="0">
              <a:noAutofit/>
            </a:bodyPr>
            <a:lstStyle/>
            <a:p>
              <a:endParaRPr/>
            </a:p>
          </p:txBody>
        </p:sp>
        <p:sp>
          <p:nvSpPr>
            <p:cNvPr id="44" name="object 120"/>
            <p:cNvSpPr/>
            <p:nvPr/>
          </p:nvSpPr>
          <p:spPr>
            <a:xfrm>
              <a:off x="3010255" y="3776036"/>
              <a:ext cx="10762" cy="213258"/>
            </a:xfrm>
            <a:custGeom>
              <a:avLst/>
              <a:gdLst/>
              <a:ahLst/>
              <a:cxnLst/>
              <a:rect l="l" t="t" r="r" b="b"/>
              <a:pathLst>
                <a:path w="10762" h="213258">
                  <a:moveTo>
                    <a:pt x="5355" y="0"/>
                  </a:moveTo>
                  <a:lnTo>
                    <a:pt x="4753" y="5161"/>
                  </a:lnTo>
                  <a:lnTo>
                    <a:pt x="3462" y="17843"/>
                  </a:lnTo>
                  <a:lnTo>
                    <a:pt x="2419" y="30526"/>
                  </a:lnTo>
                  <a:lnTo>
                    <a:pt x="1596" y="43211"/>
                  </a:lnTo>
                  <a:lnTo>
                    <a:pt x="969" y="55895"/>
                  </a:lnTo>
                  <a:lnTo>
                    <a:pt x="511" y="68580"/>
                  </a:lnTo>
                  <a:lnTo>
                    <a:pt x="196" y="81264"/>
                  </a:lnTo>
                  <a:lnTo>
                    <a:pt x="0" y="93947"/>
                  </a:lnTo>
                  <a:lnTo>
                    <a:pt x="45" y="124483"/>
                  </a:lnTo>
                  <a:lnTo>
                    <a:pt x="281" y="137171"/>
                  </a:lnTo>
                  <a:lnTo>
                    <a:pt x="651" y="149858"/>
                  </a:lnTo>
                  <a:lnTo>
                    <a:pt x="1179" y="162544"/>
                  </a:lnTo>
                  <a:lnTo>
                    <a:pt x="1890" y="175227"/>
                  </a:lnTo>
                  <a:lnTo>
                    <a:pt x="2807" y="187907"/>
                  </a:lnTo>
                  <a:lnTo>
                    <a:pt x="3954" y="200585"/>
                  </a:lnTo>
                  <a:lnTo>
                    <a:pt x="5355" y="213258"/>
                  </a:lnTo>
                  <a:lnTo>
                    <a:pt x="5957" y="208102"/>
                  </a:lnTo>
                  <a:lnTo>
                    <a:pt x="7250" y="195426"/>
                  </a:lnTo>
                  <a:lnTo>
                    <a:pt x="8296" y="182748"/>
                  </a:lnTo>
                  <a:lnTo>
                    <a:pt x="9120" y="170066"/>
                  </a:lnTo>
                  <a:lnTo>
                    <a:pt x="9748" y="157382"/>
                  </a:lnTo>
                  <a:lnTo>
                    <a:pt x="10204" y="144695"/>
                  </a:lnTo>
                  <a:lnTo>
                    <a:pt x="10514" y="132007"/>
                  </a:lnTo>
                  <a:lnTo>
                    <a:pt x="10701" y="119318"/>
                  </a:lnTo>
                  <a:lnTo>
                    <a:pt x="10762" y="101469"/>
                  </a:lnTo>
                  <a:lnTo>
                    <a:pt x="10631" y="88787"/>
                  </a:lnTo>
                  <a:lnTo>
                    <a:pt x="10392" y="76103"/>
                  </a:lnTo>
                  <a:lnTo>
                    <a:pt x="10021" y="63418"/>
                  </a:lnTo>
                  <a:lnTo>
                    <a:pt x="9495" y="50733"/>
                  </a:lnTo>
                  <a:lnTo>
                    <a:pt x="8790" y="38048"/>
                  </a:lnTo>
                  <a:lnTo>
                    <a:pt x="7881" y="25364"/>
                  </a:lnTo>
                  <a:lnTo>
                    <a:pt x="6744" y="12681"/>
                  </a:lnTo>
                  <a:lnTo>
                    <a:pt x="5355" y="0"/>
                  </a:lnTo>
                  <a:close/>
                </a:path>
              </a:pathLst>
            </a:custGeom>
            <a:solidFill>
              <a:srgbClr val="848688"/>
            </a:solidFill>
          </p:spPr>
          <p:txBody>
            <a:bodyPr wrap="square" lIns="0" tIns="0" rIns="0" bIns="0" rtlCol="0">
              <a:noAutofit/>
            </a:bodyPr>
            <a:lstStyle/>
            <a:p>
              <a:endParaRPr/>
            </a:p>
          </p:txBody>
        </p:sp>
        <p:sp>
          <p:nvSpPr>
            <p:cNvPr id="45" name="object 121"/>
            <p:cNvSpPr/>
            <p:nvPr/>
          </p:nvSpPr>
          <p:spPr>
            <a:xfrm>
              <a:off x="2283495" y="3840556"/>
              <a:ext cx="1193622" cy="760552"/>
            </a:xfrm>
            <a:custGeom>
              <a:avLst/>
              <a:gdLst/>
              <a:ahLst/>
              <a:cxnLst/>
              <a:rect l="l" t="t" r="r" b="b"/>
              <a:pathLst>
                <a:path w="1193622" h="760552">
                  <a:moveTo>
                    <a:pt x="270408" y="180085"/>
                  </a:moveTo>
                  <a:lnTo>
                    <a:pt x="267284" y="179273"/>
                  </a:lnTo>
                  <a:lnTo>
                    <a:pt x="268109" y="189141"/>
                  </a:lnTo>
                  <a:lnTo>
                    <a:pt x="700887" y="152410"/>
                  </a:lnTo>
                  <a:lnTo>
                    <a:pt x="700125" y="152184"/>
                  </a:lnTo>
                  <a:lnTo>
                    <a:pt x="270408" y="180085"/>
                  </a:lnTo>
                  <a:close/>
                </a:path>
                <a:path w="1193622" h="760552">
                  <a:moveTo>
                    <a:pt x="1193622" y="298157"/>
                  </a:moveTo>
                  <a:lnTo>
                    <a:pt x="948016" y="221411"/>
                  </a:lnTo>
                  <a:lnTo>
                    <a:pt x="702246" y="145300"/>
                  </a:lnTo>
                  <a:lnTo>
                    <a:pt x="700862" y="145186"/>
                  </a:lnTo>
                  <a:lnTo>
                    <a:pt x="701459" y="152361"/>
                  </a:lnTo>
                  <a:lnTo>
                    <a:pt x="946797" y="225475"/>
                  </a:lnTo>
                  <a:lnTo>
                    <a:pt x="1193622" y="298157"/>
                  </a:lnTo>
                  <a:close/>
                </a:path>
                <a:path w="1193622" h="760552">
                  <a:moveTo>
                    <a:pt x="10480" y="295672"/>
                  </a:moveTo>
                  <a:lnTo>
                    <a:pt x="289407" y="515835"/>
                  </a:lnTo>
                  <a:lnTo>
                    <a:pt x="292188" y="516750"/>
                  </a:lnTo>
                  <a:lnTo>
                    <a:pt x="700925" y="509117"/>
                  </a:lnTo>
                  <a:lnTo>
                    <a:pt x="700829" y="511372"/>
                  </a:lnTo>
                  <a:lnTo>
                    <a:pt x="690244" y="760552"/>
                  </a:lnTo>
                  <a:lnTo>
                    <a:pt x="703059" y="511301"/>
                  </a:lnTo>
                  <a:lnTo>
                    <a:pt x="702919" y="507123"/>
                  </a:lnTo>
                  <a:lnTo>
                    <a:pt x="290981" y="515802"/>
                  </a:lnTo>
                  <a:lnTo>
                    <a:pt x="10480" y="295672"/>
                  </a:lnTo>
                  <a:close/>
                </a:path>
                <a:path w="1193622" h="760552">
                  <a:moveTo>
                    <a:pt x="703059" y="511301"/>
                  </a:moveTo>
                  <a:lnTo>
                    <a:pt x="690244" y="760552"/>
                  </a:lnTo>
                  <a:lnTo>
                    <a:pt x="705065" y="509282"/>
                  </a:lnTo>
                  <a:lnTo>
                    <a:pt x="702919" y="507123"/>
                  </a:lnTo>
                  <a:lnTo>
                    <a:pt x="703059" y="511301"/>
                  </a:lnTo>
                  <a:close/>
                </a:path>
                <a:path w="1193622" h="760552">
                  <a:moveTo>
                    <a:pt x="2324" y="302120"/>
                  </a:moveTo>
                  <a:lnTo>
                    <a:pt x="286918" y="523468"/>
                  </a:lnTo>
                  <a:lnTo>
                    <a:pt x="289686" y="524395"/>
                  </a:lnTo>
                  <a:lnTo>
                    <a:pt x="700829" y="511372"/>
                  </a:lnTo>
                  <a:lnTo>
                    <a:pt x="700925" y="509117"/>
                  </a:lnTo>
                  <a:lnTo>
                    <a:pt x="292188" y="516750"/>
                  </a:lnTo>
                  <a:lnTo>
                    <a:pt x="289407" y="515835"/>
                  </a:lnTo>
                  <a:lnTo>
                    <a:pt x="10480" y="295672"/>
                  </a:lnTo>
                  <a:lnTo>
                    <a:pt x="10845" y="20204"/>
                  </a:lnTo>
                  <a:lnTo>
                    <a:pt x="10858" y="10159"/>
                  </a:lnTo>
                  <a:lnTo>
                    <a:pt x="268986" y="179139"/>
                  </a:lnTo>
                  <a:lnTo>
                    <a:pt x="8420" y="5613"/>
                  </a:lnTo>
                  <a:lnTo>
                    <a:pt x="0" y="0"/>
                  </a:lnTo>
                  <a:lnTo>
                    <a:pt x="2438" y="14643"/>
                  </a:lnTo>
                  <a:lnTo>
                    <a:pt x="8534" y="294144"/>
                  </a:lnTo>
                  <a:lnTo>
                    <a:pt x="10477" y="298157"/>
                  </a:lnTo>
                  <a:lnTo>
                    <a:pt x="2324" y="302120"/>
                  </a:lnTo>
                  <a:close/>
                </a:path>
                <a:path w="1193622" h="760552">
                  <a:moveTo>
                    <a:pt x="10845" y="20204"/>
                  </a:moveTo>
                  <a:lnTo>
                    <a:pt x="264985" y="188315"/>
                  </a:lnTo>
                  <a:lnTo>
                    <a:pt x="268109" y="189141"/>
                  </a:lnTo>
                  <a:lnTo>
                    <a:pt x="267284" y="179273"/>
                  </a:lnTo>
                  <a:lnTo>
                    <a:pt x="270408" y="180085"/>
                  </a:lnTo>
                  <a:lnTo>
                    <a:pt x="700125" y="152184"/>
                  </a:lnTo>
                  <a:lnTo>
                    <a:pt x="700887" y="152410"/>
                  </a:lnTo>
                  <a:lnTo>
                    <a:pt x="946797" y="225475"/>
                  </a:lnTo>
                  <a:lnTo>
                    <a:pt x="701459" y="152361"/>
                  </a:lnTo>
                  <a:lnTo>
                    <a:pt x="700862" y="145186"/>
                  </a:lnTo>
                  <a:lnTo>
                    <a:pt x="268986" y="179139"/>
                  </a:lnTo>
                  <a:lnTo>
                    <a:pt x="10858" y="10159"/>
                  </a:lnTo>
                  <a:lnTo>
                    <a:pt x="10845" y="20204"/>
                  </a:lnTo>
                  <a:close/>
                </a:path>
                <a:path w="1193622" h="760552">
                  <a:moveTo>
                    <a:pt x="10477" y="298157"/>
                  </a:moveTo>
                  <a:lnTo>
                    <a:pt x="8534" y="294144"/>
                  </a:lnTo>
                  <a:lnTo>
                    <a:pt x="2438" y="14643"/>
                  </a:lnTo>
                  <a:lnTo>
                    <a:pt x="0" y="0"/>
                  </a:lnTo>
                  <a:lnTo>
                    <a:pt x="0" y="10159"/>
                  </a:lnTo>
                  <a:lnTo>
                    <a:pt x="380" y="298157"/>
                  </a:lnTo>
                  <a:lnTo>
                    <a:pt x="2324" y="302120"/>
                  </a:lnTo>
                  <a:lnTo>
                    <a:pt x="10477" y="298157"/>
                  </a:lnTo>
                  <a:close/>
                </a:path>
              </a:pathLst>
            </a:custGeom>
            <a:solidFill>
              <a:srgbClr val="848688"/>
            </a:solidFill>
          </p:spPr>
          <p:txBody>
            <a:bodyPr wrap="square" lIns="0" tIns="0" rIns="0" bIns="0" rtlCol="0">
              <a:noAutofit/>
            </a:bodyPr>
            <a:lstStyle/>
            <a:p>
              <a:endParaRPr/>
            </a:p>
          </p:txBody>
        </p:sp>
        <p:sp>
          <p:nvSpPr>
            <p:cNvPr id="46" name="object 122"/>
            <p:cNvSpPr/>
            <p:nvPr/>
          </p:nvSpPr>
          <p:spPr>
            <a:xfrm>
              <a:off x="43795" y="4809116"/>
              <a:ext cx="1680502" cy="1480350"/>
            </a:xfrm>
            <a:custGeom>
              <a:avLst/>
              <a:gdLst/>
              <a:ahLst/>
              <a:cxnLst/>
              <a:rect l="l" t="t" r="r" b="b"/>
              <a:pathLst>
                <a:path w="1680502" h="1480350">
                  <a:moveTo>
                    <a:pt x="9726" y="260248"/>
                  </a:moveTo>
                  <a:lnTo>
                    <a:pt x="20180" y="264731"/>
                  </a:lnTo>
                  <a:lnTo>
                    <a:pt x="24942" y="260248"/>
                  </a:lnTo>
                  <a:lnTo>
                    <a:pt x="9726" y="260248"/>
                  </a:lnTo>
                  <a:close/>
                </a:path>
                <a:path w="1680502" h="1480350">
                  <a:moveTo>
                    <a:pt x="66691" y="333303"/>
                  </a:moveTo>
                  <a:lnTo>
                    <a:pt x="57632" y="324358"/>
                  </a:lnTo>
                  <a:lnTo>
                    <a:pt x="51257" y="317647"/>
                  </a:lnTo>
                  <a:lnTo>
                    <a:pt x="42740" y="308148"/>
                  </a:lnTo>
                  <a:lnTo>
                    <a:pt x="34599" y="298359"/>
                  </a:lnTo>
                  <a:lnTo>
                    <a:pt x="27936" y="289626"/>
                  </a:lnTo>
                  <a:lnTo>
                    <a:pt x="26936" y="288315"/>
                  </a:lnTo>
                  <a:lnTo>
                    <a:pt x="24942" y="260248"/>
                  </a:lnTo>
                  <a:lnTo>
                    <a:pt x="20180" y="264731"/>
                  </a:lnTo>
                  <a:lnTo>
                    <a:pt x="9726" y="260248"/>
                  </a:lnTo>
                  <a:lnTo>
                    <a:pt x="9768" y="241248"/>
                  </a:lnTo>
                  <a:lnTo>
                    <a:pt x="44945" y="241338"/>
                  </a:lnTo>
                  <a:lnTo>
                    <a:pt x="44945" y="231432"/>
                  </a:lnTo>
                  <a:lnTo>
                    <a:pt x="137960" y="185661"/>
                  </a:lnTo>
                  <a:lnTo>
                    <a:pt x="43750" y="231433"/>
                  </a:lnTo>
                  <a:lnTo>
                    <a:pt x="42786" y="231902"/>
                  </a:lnTo>
                  <a:lnTo>
                    <a:pt x="9779" y="236359"/>
                  </a:lnTo>
                  <a:lnTo>
                    <a:pt x="4889" y="241236"/>
                  </a:lnTo>
                  <a:lnTo>
                    <a:pt x="4889" y="260248"/>
                  </a:lnTo>
                  <a:lnTo>
                    <a:pt x="4889" y="231482"/>
                  </a:lnTo>
                  <a:lnTo>
                    <a:pt x="0" y="231508"/>
                  </a:lnTo>
                  <a:lnTo>
                    <a:pt x="88" y="269887"/>
                  </a:lnTo>
                  <a:lnTo>
                    <a:pt x="4889" y="269862"/>
                  </a:lnTo>
                  <a:lnTo>
                    <a:pt x="9715" y="265061"/>
                  </a:lnTo>
                  <a:lnTo>
                    <a:pt x="19836" y="269814"/>
                  </a:lnTo>
                  <a:lnTo>
                    <a:pt x="24942" y="269798"/>
                  </a:lnTo>
                  <a:lnTo>
                    <a:pt x="25870" y="302347"/>
                  </a:lnTo>
                  <a:lnTo>
                    <a:pt x="27812" y="291363"/>
                  </a:lnTo>
                  <a:lnTo>
                    <a:pt x="33958" y="312137"/>
                  </a:lnTo>
                  <a:lnTo>
                    <a:pt x="42378" y="321591"/>
                  </a:lnTo>
                  <a:lnTo>
                    <a:pt x="51117" y="330796"/>
                  </a:lnTo>
                  <a:lnTo>
                    <a:pt x="58729" y="338286"/>
                  </a:lnTo>
                  <a:lnTo>
                    <a:pt x="68070" y="346889"/>
                  </a:lnTo>
                  <a:lnTo>
                    <a:pt x="77754" y="355136"/>
                  </a:lnTo>
                  <a:lnTo>
                    <a:pt x="87795" y="362978"/>
                  </a:lnTo>
                  <a:lnTo>
                    <a:pt x="94716" y="367954"/>
                  </a:lnTo>
                  <a:lnTo>
                    <a:pt x="105388" y="374983"/>
                  </a:lnTo>
                  <a:lnTo>
                    <a:pt x="116479" y="381446"/>
                  </a:lnTo>
                  <a:lnTo>
                    <a:pt x="127970" y="387218"/>
                  </a:lnTo>
                  <a:lnTo>
                    <a:pt x="139841" y="392173"/>
                  </a:lnTo>
                  <a:lnTo>
                    <a:pt x="152074" y="396186"/>
                  </a:lnTo>
                  <a:lnTo>
                    <a:pt x="164649" y="399133"/>
                  </a:lnTo>
                  <a:lnTo>
                    <a:pt x="173621" y="400354"/>
                  </a:lnTo>
                  <a:lnTo>
                    <a:pt x="173647" y="396621"/>
                  </a:lnTo>
                  <a:lnTo>
                    <a:pt x="174493" y="391994"/>
                  </a:lnTo>
                  <a:lnTo>
                    <a:pt x="161922" y="389808"/>
                  </a:lnTo>
                  <a:lnTo>
                    <a:pt x="149620" y="386412"/>
                  </a:lnTo>
                  <a:lnTo>
                    <a:pt x="137614" y="381933"/>
                  </a:lnTo>
                  <a:lnTo>
                    <a:pt x="125934" y="376502"/>
                  </a:lnTo>
                  <a:lnTo>
                    <a:pt x="114609" y="370246"/>
                  </a:lnTo>
                  <a:lnTo>
                    <a:pt x="103669" y="363295"/>
                  </a:lnTo>
                  <a:lnTo>
                    <a:pt x="93141" y="355777"/>
                  </a:lnTo>
                  <a:lnTo>
                    <a:pt x="85795" y="350061"/>
                  </a:lnTo>
                  <a:lnTo>
                    <a:pt x="76076" y="341884"/>
                  </a:lnTo>
                  <a:lnTo>
                    <a:pt x="66691" y="333303"/>
                  </a:lnTo>
                  <a:close/>
                </a:path>
                <a:path w="1680502" h="1480350">
                  <a:moveTo>
                    <a:pt x="30022" y="260324"/>
                  </a:moveTo>
                  <a:lnTo>
                    <a:pt x="24942" y="260248"/>
                  </a:lnTo>
                  <a:lnTo>
                    <a:pt x="26936" y="288315"/>
                  </a:lnTo>
                  <a:lnTo>
                    <a:pt x="27936" y="289626"/>
                  </a:lnTo>
                  <a:lnTo>
                    <a:pt x="29667" y="265353"/>
                  </a:lnTo>
                  <a:lnTo>
                    <a:pt x="30022" y="260324"/>
                  </a:lnTo>
                  <a:close/>
                </a:path>
                <a:path w="1680502" h="1480350">
                  <a:moveTo>
                    <a:pt x="19836" y="269814"/>
                  </a:moveTo>
                  <a:lnTo>
                    <a:pt x="18427" y="290664"/>
                  </a:lnTo>
                  <a:lnTo>
                    <a:pt x="19291" y="293725"/>
                  </a:lnTo>
                  <a:lnTo>
                    <a:pt x="25870" y="302347"/>
                  </a:lnTo>
                  <a:lnTo>
                    <a:pt x="24942" y="269798"/>
                  </a:lnTo>
                  <a:lnTo>
                    <a:pt x="19836" y="269814"/>
                  </a:lnTo>
                  <a:close/>
                </a:path>
                <a:path w="1680502" h="1480350">
                  <a:moveTo>
                    <a:pt x="4889" y="260248"/>
                  </a:moveTo>
                  <a:lnTo>
                    <a:pt x="4889" y="241236"/>
                  </a:lnTo>
                  <a:lnTo>
                    <a:pt x="9779" y="236359"/>
                  </a:lnTo>
                  <a:lnTo>
                    <a:pt x="42786" y="231902"/>
                  </a:lnTo>
                  <a:lnTo>
                    <a:pt x="43750" y="231433"/>
                  </a:lnTo>
                  <a:lnTo>
                    <a:pt x="4889" y="231482"/>
                  </a:lnTo>
                  <a:lnTo>
                    <a:pt x="4889" y="260248"/>
                  </a:lnTo>
                  <a:close/>
                </a:path>
                <a:path w="1680502" h="1480350">
                  <a:moveTo>
                    <a:pt x="247116" y="204584"/>
                  </a:moveTo>
                  <a:lnTo>
                    <a:pt x="247078" y="196303"/>
                  </a:lnTo>
                  <a:lnTo>
                    <a:pt x="246707" y="10096"/>
                  </a:lnTo>
                  <a:lnTo>
                    <a:pt x="246697" y="5092"/>
                  </a:lnTo>
                  <a:lnTo>
                    <a:pt x="241681" y="10109"/>
                  </a:lnTo>
                  <a:lnTo>
                    <a:pt x="243916" y="191338"/>
                  </a:lnTo>
                  <a:lnTo>
                    <a:pt x="236194" y="196303"/>
                  </a:lnTo>
                  <a:lnTo>
                    <a:pt x="239395" y="201269"/>
                  </a:lnTo>
                  <a:lnTo>
                    <a:pt x="247116" y="204584"/>
                  </a:lnTo>
                  <a:close/>
                </a:path>
                <a:path w="1680502" h="1480350">
                  <a:moveTo>
                    <a:pt x="240687" y="189998"/>
                  </a:moveTo>
                  <a:lnTo>
                    <a:pt x="241681" y="0"/>
                  </a:lnTo>
                  <a:lnTo>
                    <a:pt x="236626" y="0"/>
                  </a:lnTo>
                  <a:lnTo>
                    <a:pt x="236626" y="5092"/>
                  </a:lnTo>
                  <a:lnTo>
                    <a:pt x="236212" y="188291"/>
                  </a:lnTo>
                  <a:lnTo>
                    <a:pt x="240687" y="189998"/>
                  </a:lnTo>
                  <a:close/>
                </a:path>
                <a:path w="1680502" h="1480350">
                  <a:moveTo>
                    <a:pt x="159207" y="176314"/>
                  </a:moveTo>
                  <a:lnTo>
                    <a:pt x="154330" y="177571"/>
                  </a:lnTo>
                  <a:lnTo>
                    <a:pt x="149872" y="179870"/>
                  </a:lnTo>
                  <a:lnTo>
                    <a:pt x="137960" y="185661"/>
                  </a:lnTo>
                  <a:lnTo>
                    <a:pt x="44945" y="231432"/>
                  </a:lnTo>
                  <a:lnTo>
                    <a:pt x="44945" y="241338"/>
                  </a:lnTo>
                  <a:lnTo>
                    <a:pt x="47117" y="240817"/>
                  </a:lnTo>
                  <a:lnTo>
                    <a:pt x="142506" y="195033"/>
                  </a:lnTo>
                  <a:lnTo>
                    <a:pt x="154406" y="189293"/>
                  </a:lnTo>
                  <a:lnTo>
                    <a:pt x="157810" y="187528"/>
                  </a:lnTo>
                  <a:lnTo>
                    <a:pt x="161594" y="186601"/>
                  </a:lnTo>
                  <a:lnTo>
                    <a:pt x="165531" y="185953"/>
                  </a:lnTo>
                  <a:lnTo>
                    <a:pt x="173469" y="184785"/>
                  </a:lnTo>
                  <a:lnTo>
                    <a:pt x="181927" y="185267"/>
                  </a:lnTo>
                  <a:lnTo>
                    <a:pt x="190296" y="186550"/>
                  </a:lnTo>
                  <a:lnTo>
                    <a:pt x="203166" y="189091"/>
                  </a:lnTo>
                  <a:lnTo>
                    <a:pt x="215490" y="192448"/>
                  </a:lnTo>
                  <a:lnTo>
                    <a:pt x="227603" y="196553"/>
                  </a:lnTo>
                  <a:lnTo>
                    <a:pt x="239395" y="201269"/>
                  </a:lnTo>
                  <a:lnTo>
                    <a:pt x="236194" y="196303"/>
                  </a:lnTo>
                  <a:lnTo>
                    <a:pt x="243916" y="191338"/>
                  </a:lnTo>
                  <a:lnTo>
                    <a:pt x="241681" y="10109"/>
                  </a:lnTo>
                  <a:lnTo>
                    <a:pt x="246697" y="5092"/>
                  </a:lnTo>
                  <a:lnTo>
                    <a:pt x="246707" y="10096"/>
                  </a:lnTo>
                  <a:lnTo>
                    <a:pt x="1327088" y="7404"/>
                  </a:lnTo>
                  <a:lnTo>
                    <a:pt x="1680502" y="57861"/>
                  </a:lnTo>
                  <a:lnTo>
                    <a:pt x="1327531" y="2730"/>
                  </a:lnTo>
                  <a:lnTo>
                    <a:pt x="1327213" y="2705"/>
                  </a:lnTo>
                  <a:lnTo>
                    <a:pt x="1327213" y="7404"/>
                  </a:lnTo>
                  <a:lnTo>
                    <a:pt x="1326819" y="7366"/>
                  </a:lnTo>
                  <a:lnTo>
                    <a:pt x="1327213" y="2705"/>
                  </a:lnTo>
                  <a:lnTo>
                    <a:pt x="241681" y="0"/>
                  </a:lnTo>
                  <a:lnTo>
                    <a:pt x="240687" y="189998"/>
                  </a:lnTo>
                  <a:lnTo>
                    <a:pt x="236212" y="188291"/>
                  </a:lnTo>
                  <a:lnTo>
                    <a:pt x="228797" y="185462"/>
                  </a:lnTo>
                  <a:lnTo>
                    <a:pt x="216734" y="181565"/>
                  </a:lnTo>
                  <a:lnTo>
                    <a:pt x="204437" y="178394"/>
                  </a:lnTo>
                  <a:lnTo>
                    <a:pt x="191846" y="176034"/>
                  </a:lnTo>
                  <a:lnTo>
                    <a:pt x="189222" y="175667"/>
                  </a:lnTo>
                  <a:lnTo>
                    <a:pt x="176725" y="174715"/>
                  </a:lnTo>
                  <a:lnTo>
                    <a:pt x="163931" y="175514"/>
                  </a:lnTo>
                  <a:lnTo>
                    <a:pt x="159207" y="176314"/>
                  </a:lnTo>
                  <a:close/>
                </a:path>
                <a:path w="1680502" h="1480350">
                  <a:moveTo>
                    <a:pt x="1327213" y="2705"/>
                  </a:moveTo>
                  <a:lnTo>
                    <a:pt x="1326819" y="7366"/>
                  </a:lnTo>
                  <a:lnTo>
                    <a:pt x="1327213" y="7404"/>
                  </a:lnTo>
                  <a:lnTo>
                    <a:pt x="1327213" y="2705"/>
                  </a:lnTo>
                  <a:close/>
                </a:path>
                <a:path w="1680502" h="1480350">
                  <a:moveTo>
                    <a:pt x="134198" y="1453281"/>
                  </a:moveTo>
                  <a:lnTo>
                    <a:pt x="136024" y="1426213"/>
                  </a:lnTo>
                  <a:lnTo>
                    <a:pt x="137862" y="1399148"/>
                  </a:lnTo>
                  <a:lnTo>
                    <a:pt x="139708" y="1372084"/>
                  </a:lnTo>
                  <a:lnTo>
                    <a:pt x="141562" y="1345021"/>
                  </a:lnTo>
                  <a:lnTo>
                    <a:pt x="143420" y="1317959"/>
                  </a:lnTo>
                  <a:lnTo>
                    <a:pt x="145280" y="1290898"/>
                  </a:lnTo>
                  <a:lnTo>
                    <a:pt x="147140" y="1263838"/>
                  </a:lnTo>
                  <a:lnTo>
                    <a:pt x="148999" y="1236777"/>
                  </a:lnTo>
                  <a:lnTo>
                    <a:pt x="150853" y="1209717"/>
                  </a:lnTo>
                  <a:lnTo>
                    <a:pt x="152701" y="1182657"/>
                  </a:lnTo>
                  <a:lnTo>
                    <a:pt x="154541" y="1155597"/>
                  </a:lnTo>
                  <a:lnTo>
                    <a:pt x="156370" y="1128536"/>
                  </a:lnTo>
                  <a:lnTo>
                    <a:pt x="158186" y="1101474"/>
                  </a:lnTo>
                  <a:lnTo>
                    <a:pt x="159988" y="1074411"/>
                  </a:lnTo>
                  <a:lnTo>
                    <a:pt x="161772" y="1047347"/>
                  </a:lnTo>
                  <a:lnTo>
                    <a:pt x="163537" y="1020282"/>
                  </a:lnTo>
                  <a:lnTo>
                    <a:pt x="165280" y="993215"/>
                  </a:lnTo>
                  <a:lnTo>
                    <a:pt x="167000" y="966146"/>
                  </a:lnTo>
                  <a:lnTo>
                    <a:pt x="168694" y="939076"/>
                  </a:lnTo>
                  <a:lnTo>
                    <a:pt x="177330" y="803694"/>
                  </a:lnTo>
                  <a:lnTo>
                    <a:pt x="179108" y="667905"/>
                  </a:lnTo>
                  <a:lnTo>
                    <a:pt x="182156" y="396684"/>
                  </a:lnTo>
                  <a:lnTo>
                    <a:pt x="182245" y="392734"/>
                  </a:lnTo>
                  <a:lnTo>
                    <a:pt x="178282" y="392391"/>
                  </a:lnTo>
                  <a:lnTo>
                    <a:pt x="177546" y="400888"/>
                  </a:lnTo>
                  <a:lnTo>
                    <a:pt x="178282" y="392391"/>
                  </a:lnTo>
                  <a:lnTo>
                    <a:pt x="174493" y="391994"/>
                  </a:lnTo>
                  <a:lnTo>
                    <a:pt x="173647" y="396621"/>
                  </a:lnTo>
                  <a:lnTo>
                    <a:pt x="173621" y="400354"/>
                  </a:lnTo>
                  <a:lnTo>
                    <a:pt x="171805" y="667854"/>
                  </a:lnTo>
                  <a:lnTo>
                    <a:pt x="170675" y="803287"/>
                  </a:lnTo>
                  <a:lnTo>
                    <a:pt x="162661" y="938669"/>
                  </a:lnTo>
                  <a:lnTo>
                    <a:pt x="161020" y="965742"/>
                  </a:lnTo>
                  <a:lnTo>
                    <a:pt x="159406" y="992817"/>
                  </a:lnTo>
                  <a:lnTo>
                    <a:pt x="157816" y="1019895"/>
                  </a:lnTo>
                  <a:lnTo>
                    <a:pt x="156249" y="1046974"/>
                  </a:lnTo>
                  <a:lnTo>
                    <a:pt x="154701" y="1074054"/>
                  </a:lnTo>
                  <a:lnTo>
                    <a:pt x="153172" y="1101136"/>
                  </a:lnTo>
                  <a:lnTo>
                    <a:pt x="151659" y="1128220"/>
                  </a:lnTo>
                  <a:lnTo>
                    <a:pt x="150158" y="1155304"/>
                  </a:lnTo>
                  <a:lnTo>
                    <a:pt x="148669" y="1182390"/>
                  </a:lnTo>
                  <a:lnTo>
                    <a:pt x="147189" y="1209476"/>
                  </a:lnTo>
                  <a:lnTo>
                    <a:pt x="145716" y="1236563"/>
                  </a:lnTo>
                  <a:lnTo>
                    <a:pt x="144247" y="1263651"/>
                  </a:lnTo>
                  <a:lnTo>
                    <a:pt x="142780" y="1290738"/>
                  </a:lnTo>
                  <a:lnTo>
                    <a:pt x="141313" y="1317827"/>
                  </a:lnTo>
                  <a:lnTo>
                    <a:pt x="139844" y="1344915"/>
                  </a:lnTo>
                  <a:lnTo>
                    <a:pt x="138370" y="1372003"/>
                  </a:lnTo>
                  <a:lnTo>
                    <a:pt x="136890" y="1399090"/>
                  </a:lnTo>
                  <a:lnTo>
                    <a:pt x="135400" y="1426177"/>
                  </a:lnTo>
                  <a:lnTo>
                    <a:pt x="133899" y="1453264"/>
                  </a:lnTo>
                  <a:lnTo>
                    <a:pt x="132384" y="1480350"/>
                  </a:lnTo>
                  <a:lnTo>
                    <a:pt x="134198" y="1453281"/>
                  </a:lnTo>
                  <a:close/>
                </a:path>
                <a:path w="1680502" h="1480350">
                  <a:moveTo>
                    <a:pt x="27812" y="291363"/>
                  </a:moveTo>
                  <a:lnTo>
                    <a:pt x="25870" y="302347"/>
                  </a:lnTo>
                  <a:lnTo>
                    <a:pt x="33958" y="312137"/>
                  </a:lnTo>
                  <a:lnTo>
                    <a:pt x="27812" y="291363"/>
                  </a:lnTo>
                  <a:close/>
                </a:path>
                <a:path w="1680502" h="1480350">
                  <a:moveTo>
                    <a:pt x="9715" y="265061"/>
                  </a:moveTo>
                  <a:lnTo>
                    <a:pt x="4889" y="269862"/>
                  </a:lnTo>
                  <a:lnTo>
                    <a:pt x="19836" y="269814"/>
                  </a:lnTo>
                  <a:lnTo>
                    <a:pt x="9715" y="265061"/>
                  </a:lnTo>
                  <a:close/>
                </a:path>
              </a:pathLst>
            </a:custGeom>
            <a:solidFill>
              <a:srgbClr val="848688"/>
            </a:solidFill>
          </p:spPr>
          <p:txBody>
            <a:bodyPr wrap="square" lIns="0" tIns="0" rIns="0" bIns="0" rtlCol="0">
              <a:noAutofit/>
            </a:bodyPr>
            <a:lstStyle/>
            <a:p>
              <a:endParaRPr/>
            </a:p>
          </p:txBody>
        </p:sp>
        <p:sp>
          <p:nvSpPr>
            <p:cNvPr id="47" name="object 123"/>
            <p:cNvSpPr/>
            <p:nvPr/>
          </p:nvSpPr>
          <p:spPr>
            <a:xfrm>
              <a:off x="725839" y="3423447"/>
              <a:ext cx="268617" cy="357593"/>
            </a:xfrm>
            <a:custGeom>
              <a:avLst/>
              <a:gdLst/>
              <a:ahLst/>
              <a:cxnLst/>
              <a:rect l="l" t="t" r="r" b="b"/>
              <a:pathLst>
                <a:path w="268617" h="357593">
                  <a:moveTo>
                    <a:pt x="146075" y="29298"/>
                  </a:moveTo>
                  <a:lnTo>
                    <a:pt x="260217" y="9338"/>
                  </a:lnTo>
                  <a:lnTo>
                    <a:pt x="260654" y="4432"/>
                  </a:lnTo>
                  <a:lnTo>
                    <a:pt x="263766" y="977"/>
                  </a:lnTo>
                  <a:lnTo>
                    <a:pt x="145199" y="24726"/>
                  </a:lnTo>
                  <a:lnTo>
                    <a:pt x="26771" y="49339"/>
                  </a:lnTo>
                  <a:lnTo>
                    <a:pt x="146075" y="29298"/>
                  </a:lnTo>
                  <a:close/>
                </a:path>
                <a:path w="268617" h="357593">
                  <a:moveTo>
                    <a:pt x="234492" y="327571"/>
                  </a:moveTo>
                  <a:lnTo>
                    <a:pt x="240461" y="333374"/>
                  </a:lnTo>
                  <a:lnTo>
                    <a:pt x="239318" y="322567"/>
                  </a:lnTo>
                  <a:lnTo>
                    <a:pt x="234492" y="327571"/>
                  </a:lnTo>
                  <a:close/>
                </a:path>
                <a:path w="268617" h="357593">
                  <a:moveTo>
                    <a:pt x="5372" y="357047"/>
                  </a:moveTo>
                  <a:lnTo>
                    <a:pt x="240461" y="333374"/>
                  </a:lnTo>
                  <a:lnTo>
                    <a:pt x="9410" y="352958"/>
                  </a:lnTo>
                  <a:lnTo>
                    <a:pt x="9740" y="347558"/>
                  </a:lnTo>
                  <a:lnTo>
                    <a:pt x="18694" y="201155"/>
                  </a:lnTo>
                  <a:lnTo>
                    <a:pt x="26771" y="49339"/>
                  </a:lnTo>
                  <a:lnTo>
                    <a:pt x="13030" y="200736"/>
                  </a:lnTo>
                  <a:lnTo>
                    <a:pt x="4470" y="348132"/>
                  </a:lnTo>
                  <a:lnTo>
                    <a:pt x="5372" y="357047"/>
                  </a:lnTo>
                  <a:close/>
                </a:path>
                <a:path w="268617" h="357593">
                  <a:moveTo>
                    <a:pt x="469" y="352285"/>
                  </a:moveTo>
                  <a:lnTo>
                    <a:pt x="0" y="357593"/>
                  </a:lnTo>
                  <a:lnTo>
                    <a:pt x="5372" y="357047"/>
                  </a:lnTo>
                  <a:lnTo>
                    <a:pt x="4470" y="348132"/>
                  </a:lnTo>
                  <a:lnTo>
                    <a:pt x="13030" y="200736"/>
                  </a:lnTo>
                  <a:lnTo>
                    <a:pt x="469" y="352285"/>
                  </a:lnTo>
                  <a:close/>
                </a:path>
                <a:path w="268617" h="357593">
                  <a:moveTo>
                    <a:pt x="9410" y="352958"/>
                  </a:moveTo>
                  <a:lnTo>
                    <a:pt x="240461" y="333374"/>
                  </a:lnTo>
                  <a:lnTo>
                    <a:pt x="234492" y="327571"/>
                  </a:lnTo>
                  <a:lnTo>
                    <a:pt x="239318" y="322567"/>
                  </a:lnTo>
                  <a:lnTo>
                    <a:pt x="240461" y="333374"/>
                  </a:lnTo>
                  <a:lnTo>
                    <a:pt x="244919" y="332905"/>
                  </a:lnTo>
                  <a:lnTo>
                    <a:pt x="245262" y="328421"/>
                  </a:lnTo>
                  <a:lnTo>
                    <a:pt x="257098" y="166725"/>
                  </a:lnTo>
                  <a:lnTo>
                    <a:pt x="257812" y="157026"/>
                  </a:lnTo>
                  <a:lnTo>
                    <a:pt x="258739" y="144358"/>
                  </a:lnTo>
                  <a:lnTo>
                    <a:pt x="259661" y="131691"/>
                  </a:lnTo>
                  <a:lnTo>
                    <a:pt x="260574" y="119024"/>
                  </a:lnTo>
                  <a:lnTo>
                    <a:pt x="261480" y="106357"/>
                  </a:lnTo>
                  <a:lnTo>
                    <a:pt x="262376" y="93690"/>
                  </a:lnTo>
                  <a:lnTo>
                    <a:pt x="263262" y="81023"/>
                  </a:lnTo>
                  <a:lnTo>
                    <a:pt x="264137" y="68355"/>
                  </a:lnTo>
                  <a:lnTo>
                    <a:pt x="265000" y="55686"/>
                  </a:lnTo>
                  <a:lnTo>
                    <a:pt x="265850" y="43015"/>
                  </a:lnTo>
                  <a:lnTo>
                    <a:pt x="265175" y="8470"/>
                  </a:lnTo>
                  <a:lnTo>
                    <a:pt x="263766" y="977"/>
                  </a:lnTo>
                  <a:lnTo>
                    <a:pt x="260654" y="4432"/>
                  </a:lnTo>
                  <a:lnTo>
                    <a:pt x="258682" y="26741"/>
                  </a:lnTo>
                  <a:lnTo>
                    <a:pt x="257586" y="39394"/>
                  </a:lnTo>
                  <a:lnTo>
                    <a:pt x="256506" y="52048"/>
                  </a:lnTo>
                  <a:lnTo>
                    <a:pt x="255440" y="64703"/>
                  </a:lnTo>
                  <a:lnTo>
                    <a:pt x="254386" y="77360"/>
                  </a:lnTo>
                  <a:lnTo>
                    <a:pt x="253344" y="90018"/>
                  </a:lnTo>
                  <a:lnTo>
                    <a:pt x="252312" y="102677"/>
                  </a:lnTo>
                  <a:lnTo>
                    <a:pt x="251288" y="115336"/>
                  </a:lnTo>
                  <a:lnTo>
                    <a:pt x="250272" y="127996"/>
                  </a:lnTo>
                  <a:lnTo>
                    <a:pt x="249262" y="140656"/>
                  </a:lnTo>
                  <a:lnTo>
                    <a:pt x="248257" y="153316"/>
                  </a:lnTo>
                  <a:lnTo>
                    <a:pt x="247256" y="165976"/>
                  </a:lnTo>
                  <a:lnTo>
                    <a:pt x="234849" y="323053"/>
                  </a:lnTo>
                  <a:lnTo>
                    <a:pt x="9740" y="347558"/>
                  </a:lnTo>
                  <a:lnTo>
                    <a:pt x="9410" y="352958"/>
                  </a:lnTo>
                  <a:close/>
                </a:path>
                <a:path w="268617" h="357593">
                  <a:moveTo>
                    <a:pt x="268617" y="0"/>
                  </a:moveTo>
                  <a:lnTo>
                    <a:pt x="263766" y="977"/>
                  </a:lnTo>
                  <a:lnTo>
                    <a:pt x="265175" y="8470"/>
                  </a:lnTo>
                  <a:lnTo>
                    <a:pt x="265850" y="43015"/>
                  </a:lnTo>
                  <a:lnTo>
                    <a:pt x="266686" y="30342"/>
                  </a:lnTo>
                  <a:lnTo>
                    <a:pt x="267507" y="17668"/>
                  </a:lnTo>
                  <a:lnTo>
                    <a:pt x="268312" y="4991"/>
                  </a:lnTo>
                  <a:lnTo>
                    <a:pt x="268617" y="0"/>
                  </a:lnTo>
                  <a:close/>
                </a:path>
              </a:pathLst>
            </a:custGeom>
            <a:solidFill>
              <a:srgbClr val="848688"/>
            </a:solidFill>
          </p:spPr>
          <p:txBody>
            <a:bodyPr wrap="square" lIns="0" tIns="0" rIns="0" bIns="0" rtlCol="0">
              <a:noAutofit/>
            </a:bodyPr>
            <a:lstStyle/>
            <a:p>
              <a:endParaRPr/>
            </a:p>
          </p:txBody>
        </p:sp>
        <p:sp>
          <p:nvSpPr>
            <p:cNvPr id="48" name="object 124"/>
            <p:cNvSpPr/>
            <p:nvPr/>
          </p:nvSpPr>
          <p:spPr>
            <a:xfrm>
              <a:off x="999813" y="3384417"/>
              <a:ext cx="270129" cy="361962"/>
            </a:xfrm>
            <a:custGeom>
              <a:avLst/>
              <a:gdLst/>
              <a:ahLst/>
              <a:cxnLst/>
              <a:rect l="l" t="t" r="r" b="b"/>
              <a:pathLst>
                <a:path w="270128" h="361962">
                  <a:moveTo>
                    <a:pt x="150710" y="25933"/>
                  </a:moveTo>
                  <a:lnTo>
                    <a:pt x="262290" y="8102"/>
                  </a:lnTo>
                  <a:lnTo>
                    <a:pt x="262641" y="4048"/>
                  </a:lnTo>
                  <a:lnTo>
                    <a:pt x="262699" y="3378"/>
                  </a:lnTo>
                  <a:lnTo>
                    <a:pt x="265810" y="0"/>
                  </a:lnTo>
                  <a:lnTo>
                    <a:pt x="149936" y="21501"/>
                  </a:lnTo>
                  <a:lnTo>
                    <a:pt x="34201" y="43738"/>
                  </a:lnTo>
                  <a:lnTo>
                    <a:pt x="150710" y="25933"/>
                  </a:lnTo>
                  <a:close/>
                </a:path>
                <a:path w="270128" h="361962">
                  <a:moveTo>
                    <a:pt x="259016" y="169278"/>
                  </a:moveTo>
                  <a:lnTo>
                    <a:pt x="259984" y="156029"/>
                  </a:lnTo>
                  <a:lnTo>
                    <a:pt x="260898" y="143365"/>
                  </a:lnTo>
                  <a:lnTo>
                    <a:pt x="261799" y="130698"/>
                  </a:lnTo>
                  <a:lnTo>
                    <a:pt x="262689" y="118030"/>
                  </a:lnTo>
                  <a:lnTo>
                    <a:pt x="263566" y="105359"/>
                  </a:lnTo>
                  <a:lnTo>
                    <a:pt x="264431" y="92686"/>
                  </a:lnTo>
                  <a:lnTo>
                    <a:pt x="265283" y="80013"/>
                  </a:lnTo>
                  <a:lnTo>
                    <a:pt x="266123" y="67338"/>
                  </a:lnTo>
                  <a:lnTo>
                    <a:pt x="267055" y="7340"/>
                  </a:lnTo>
                  <a:lnTo>
                    <a:pt x="270128" y="3962"/>
                  </a:lnTo>
                  <a:lnTo>
                    <a:pt x="270433" y="-850"/>
                  </a:lnTo>
                  <a:lnTo>
                    <a:pt x="265810" y="0"/>
                  </a:lnTo>
                  <a:lnTo>
                    <a:pt x="262699" y="3378"/>
                  </a:lnTo>
                  <a:lnTo>
                    <a:pt x="261546" y="16704"/>
                  </a:lnTo>
                  <a:lnTo>
                    <a:pt x="260462" y="29360"/>
                  </a:lnTo>
                  <a:lnTo>
                    <a:pt x="259388" y="42015"/>
                  </a:lnTo>
                  <a:lnTo>
                    <a:pt x="258325" y="54671"/>
                  </a:lnTo>
                  <a:lnTo>
                    <a:pt x="257273" y="67327"/>
                  </a:lnTo>
                  <a:lnTo>
                    <a:pt x="256232" y="79984"/>
                  </a:lnTo>
                  <a:lnTo>
                    <a:pt x="255202" y="92641"/>
                  </a:lnTo>
                  <a:lnTo>
                    <a:pt x="254183" y="105298"/>
                  </a:lnTo>
                  <a:lnTo>
                    <a:pt x="253175" y="117957"/>
                  </a:lnTo>
                  <a:lnTo>
                    <a:pt x="252180" y="130617"/>
                  </a:lnTo>
                  <a:lnTo>
                    <a:pt x="251195" y="143278"/>
                  </a:lnTo>
                  <a:lnTo>
                    <a:pt x="250223" y="155941"/>
                  </a:lnTo>
                  <a:lnTo>
                    <a:pt x="249262" y="168605"/>
                  </a:lnTo>
                  <a:lnTo>
                    <a:pt x="236789" y="329254"/>
                  </a:lnTo>
                  <a:lnTo>
                    <a:pt x="10039" y="351056"/>
                  </a:lnTo>
                  <a:lnTo>
                    <a:pt x="9588" y="356514"/>
                  </a:lnTo>
                  <a:lnTo>
                    <a:pt x="242341" y="339636"/>
                  </a:lnTo>
                  <a:lnTo>
                    <a:pt x="236435" y="333806"/>
                  </a:lnTo>
                  <a:lnTo>
                    <a:pt x="241350" y="328815"/>
                  </a:lnTo>
                  <a:lnTo>
                    <a:pt x="242341" y="339636"/>
                  </a:lnTo>
                  <a:lnTo>
                    <a:pt x="246913" y="339178"/>
                  </a:lnTo>
                  <a:lnTo>
                    <a:pt x="247243" y="334645"/>
                  </a:lnTo>
                  <a:lnTo>
                    <a:pt x="259016" y="169278"/>
                  </a:lnTo>
                  <a:close/>
                </a:path>
                <a:path w="270128" h="361962">
                  <a:moveTo>
                    <a:pt x="236435" y="333806"/>
                  </a:moveTo>
                  <a:lnTo>
                    <a:pt x="242341" y="339636"/>
                  </a:lnTo>
                  <a:lnTo>
                    <a:pt x="241350" y="328815"/>
                  </a:lnTo>
                  <a:lnTo>
                    <a:pt x="236435" y="333806"/>
                  </a:lnTo>
                  <a:close/>
                </a:path>
                <a:path w="270128" h="361962">
                  <a:moveTo>
                    <a:pt x="5486" y="360616"/>
                  </a:moveTo>
                  <a:lnTo>
                    <a:pt x="242341" y="339636"/>
                  </a:lnTo>
                  <a:lnTo>
                    <a:pt x="9588" y="356514"/>
                  </a:lnTo>
                  <a:lnTo>
                    <a:pt x="10039" y="351056"/>
                  </a:lnTo>
                  <a:lnTo>
                    <a:pt x="22504" y="200202"/>
                  </a:lnTo>
                  <a:lnTo>
                    <a:pt x="34201" y="43738"/>
                  </a:lnTo>
                  <a:lnTo>
                    <a:pt x="16789" y="199656"/>
                  </a:lnTo>
                  <a:lnTo>
                    <a:pt x="4660" y="351574"/>
                  </a:lnTo>
                  <a:lnTo>
                    <a:pt x="5486" y="360616"/>
                  </a:lnTo>
                  <a:close/>
                </a:path>
                <a:path w="270128" h="361962">
                  <a:moveTo>
                    <a:pt x="558" y="355663"/>
                  </a:moveTo>
                  <a:lnTo>
                    <a:pt x="0" y="361111"/>
                  </a:lnTo>
                  <a:lnTo>
                    <a:pt x="5486" y="360616"/>
                  </a:lnTo>
                  <a:lnTo>
                    <a:pt x="4660" y="351574"/>
                  </a:lnTo>
                  <a:lnTo>
                    <a:pt x="16789" y="199656"/>
                  </a:lnTo>
                  <a:lnTo>
                    <a:pt x="558" y="355663"/>
                  </a:lnTo>
                  <a:close/>
                </a:path>
                <a:path w="270128" h="361962">
                  <a:moveTo>
                    <a:pt x="266123" y="67338"/>
                  </a:moveTo>
                  <a:lnTo>
                    <a:pt x="266950" y="54663"/>
                  </a:lnTo>
                  <a:lnTo>
                    <a:pt x="267765" y="41988"/>
                  </a:lnTo>
                  <a:lnTo>
                    <a:pt x="268566" y="29312"/>
                  </a:lnTo>
                  <a:lnTo>
                    <a:pt x="269354" y="16637"/>
                  </a:lnTo>
                  <a:lnTo>
                    <a:pt x="270128" y="3962"/>
                  </a:lnTo>
                  <a:lnTo>
                    <a:pt x="267055" y="7340"/>
                  </a:lnTo>
                  <a:lnTo>
                    <a:pt x="266123" y="67338"/>
                  </a:lnTo>
                  <a:close/>
                </a:path>
              </a:pathLst>
            </a:custGeom>
            <a:solidFill>
              <a:srgbClr val="848688"/>
            </a:solidFill>
          </p:spPr>
          <p:txBody>
            <a:bodyPr wrap="square" lIns="0" tIns="0" rIns="0" bIns="0" rtlCol="0">
              <a:noAutofit/>
            </a:bodyPr>
            <a:lstStyle/>
            <a:p>
              <a:endParaRPr/>
            </a:p>
          </p:txBody>
        </p:sp>
        <p:sp>
          <p:nvSpPr>
            <p:cNvPr id="49" name="object 125"/>
            <p:cNvSpPr/>
            <p:nvPr/>
          </p:nvSpPr>
          <p:spPr>
            <a:xfrm>
              <a:off x="698390" y="3942655"/>
              <a:ext cx="225361" cy="311454"/>
            </a:xfrm>
            <a:custGeom>
              <a:avLst/>
              <a:gdLst/>
              <a:ahLst/>
              <a:cxnLst/>
              <a:rect l="l" t="t" r="r" b="b"/>
              <a:pathLst>
                <a:path w="225361" h="311454">
                  <a:moveTo>
                    <a:pt x="279" y="311454"/>
                  </a:moveTo>
                  <a:lnTo>
                    <a:pt x="225361" y="305142"/>
                  </a:lnTo>
                  <a:lnTo>
                    <a:pt x="4724" y="307187"/>
                  </a:lnTo>
                  <a:lnTo>
                    <a:pt x="4976" y="302096"/>
                  </a:lnTo>
                  <a:lnTo>
                    <a:pt x="12331" y="153631"/>
                  </a:lnTo>
                  <a:lnTo>
                    <a:pt x="18707" y="0"/>
                  </a:lnTo>
                  <a:lnTo>
                    <a:pt x="6553" y="153276"/>
                  </a:lnTo>
                  <a:lnTo>
                    <a:pt x="0" y="302272"/>
                  </a:lnTo>
                  <a:lnTo>
                    <a:pt x="279" y="311454"/>
                  </a:lnTo>
                  <a:close/>
                </a:path>
              </a:pathLst>
            </a:custGeom>
            <a:solidFill>
              <a:srgbClr val="848688"/>
            </a:solidFill>
          </p:spPr>
          <p:txBody>
            <a:bodyPr wrap="square" lIns="0" tIns="0" rIns="0" bIns="0" rtlCol="0">
              <a:noAutofit/>
            </a:bodyPr>
            <a:lstStyle/>
            <a:p>
              <a:endParaRPr/>
            </a:p>
          </p:txBody>
        </p:sp>
        <p:sp>
          <p:nvSpPr>
            <p:cNvPr id="50" name="object 126"/>
            <p:cNvSpPr/>
            <p:nvPr/>
          </p:nvSpPr>
          <p:spPr>
            <a:xfrm>
              <a:off x="693564" y="4095931"/>
              <a:ext cx="11379" cy="158330"/>
            </a:xfrm>
            <a:custGeom>
              <a:avLst/>
              <a:gdLst/>
              <a:ahLst/>
              <a:cxnLst/>
              <a:rect l="l" t="t" r="r" b="b"/>
              <a:pathLst>
                <a:path w="11379" h="158330">
                  <a:moveTo>
                    <a:pt x="368" y="153314"/>
                  </a:moveTo>
                  <a:lnTo>
                    <a:pt x="0" y="158330"/>
                  </a:lnTo>
                  <a:lnTo>
                    <a:pt x="5105" y="158178"/>
                  </a:lnTo>
                  <a:lnTo>
                    <a:pt x="4826" y="148996"/>
                  </a:lnTo>
                  <a:lnTo>
                    <a:pt x="11379" y="0"/>
                  </a:lnTo>
                  <a:lnTo>
                    <a:pt x="368" y="153314"/>
                  </a:lnTo>
                  <a:close/>
                </a:path>
              </a:pathLst>
            </a:custGeom>
            <a:solidFill>
              <a:srgbClr val="848688"/>
            </a:solidFill>
          </p:spPr>
          <p:txBody>
            <a:bodyPr wrap="square" lIns="0" tIns="0" rIns="0" bIns="0" rtlCol="0">
              <a:noAutofit/>
            </a:bodyPr>
            <a:lstStyle/>
            <a:p>
              <a:endParaRPr/>
            </a:p>
          </p:txBody>
        </p:sp>
        <p:sp>
          <p:nvSpPr>
            <p:cNvPr id="51" name="object 127"/>
            <p:cNvSpPr/>
            <p:nvPr/>
          </p:nvSpPr>
          <p:spPr>
            <a:xfrm>
              <a:off x="717097" y="3918398"/>
              <a:ext cx="226529" cy="80445"/>
            </a:xfrm>
            <a:custGeom>
              <a:avLst/>
              <a:gdLst/>
              <a:ahLst/>
              <a:cxnLst/>
              <a:rect l="l" t="t" r="r" b="b"/>
              <a:pathLst>
                <a:path w="226529" h="80445">
                  <a:moveTo>
                    <a:pt x="111544" y="16421"/>
                  </a:moveTo>
                  <a:lnTo>
                    <a:pt x="121709" y="15712"/>
                  </a:lnTo>
                  <a:lnTo>
                    <a:pt x="134377" y="14784"/>
                  </a:lnTo>
                  <a:lnTo>
                    <a:pt x="147042" y="13818"/>
                  </a:lnTo>
                  <a:lnTo>
                    <a:pt x="159704" y="12823"/>
                  </a:lnTo>
                  <a:lnTo>
                    <a:pt x="172363" y="11811"/>
                  </a:lnTo>
                  <a:lnTo>
                    <a:pt x="185022" y="10792"/>
                  </a:lnTo>
                  <a:lnTo>
                    <a:pt x="197680" y="9776"/>
                  </a:lnTo>
                  <a:lnTo>
                    <a:pt x="210339" y="8774"/>
                  </a:lnTo>
                  <a:lnTo>
                    <a:pt x="218704" y="8129"/>
                  </a:lnTo>
                  <a:lnTo>
                    <a:pt x="218973" y="3898"/>
                  </a:lnTo>
                  <a:lnTo>
                    <a:pt x="222999" y="7797"/>
                  </a:lnTo>
                  <a:lnTo>
                    <a:pt x="223317" y="80445"/>
                  </a:lnTo>
                  <a:lnTo>
                    <a:pt x="223852" y="67758"/>
                  </a:lnTo>
                  <a:lnTo>
                    <a:pt x="224376" y="55069"/>
                  </a:lnTo>
                  <a:lnTo>
                    <a:pt x="224889" y="42378"/>
                  </a:lnTo>
                  <a:lnTo>
                    <a:pt x="225391" y="29685"/>
                  </a:lnTo>
                  <a:lnTo>
                    <a:pt x="225882" y="16990"/>
                  </a:lnTo>
                  <a:lnTo>
                    <a:pt x="226364" y="4292"/>
                  </a:lnTo>
                  <a:lnTo>
                    <a:pt x="226529" y="0"/>
                  </a:lnTo>
                  <a:lnTo>
                    <a:pt x="222338" y="431"/>
                  </a:lnTo>
                  <a:lnTo>
                    <a:pt x="212180" y="1489"/>
                  </a:lnTo>
                  <a:lnTo>
                    <a:pt x="199546" y="2780"/>
                  </a:lnTo>
                  <a:lnTo>
                    <a:pt x="186911" y="4055"/>
                  </a:lnTo>
                  <a:lnTo>
                    <a:pt x="174276" y="5325"/>
                  </a:lnTo>
                  <a:lnTo>
                    <a:pt x="161642" y="6600"/>
                  </a:lnTo>
                  <a:lnTo>
                    <a:pt x="149009" y="7894"/>
                  </a:lnTo>
                  <a:lnTo>
                    <a:pt x="136378" y="9215"/>
                  </a:lnTo>
                  <a:lnTo>
                    <a:pt x="123750" y="10576"/>
                  </a:lnTo>
                  <a:lnTo>
                    <a:pt x="111125" y="11988"/>
                  </a:lnTo>
                  <a:lnTo>
                    <a:pt x="0" y="24257"/>
                  </a:lnTo>
                  <a:lnTo>
                    <a:pt x="111544" y="16421"/>
                  </a:lnTo>
                  <a:close/>
                </a:path>
              </a:pathLst>
            </a:custGeom>
            <a:solidFill>
              <a:srgbClr val="848688"/>
            </a:solidFill>
          </p:spPr>
          <p:txBody>
            <a:bodyPr wrap="square" lIns="0" tIns="0" rIns="0" bIns="0" rtlCol="0">
              <a:noAutofit/>
            </a:bodyPr>
            <a:lstStyle/>
            <a:p>
              <a:endParaRPr/>
            </a:p>
          </p:txBody>
        </p:sp>
        <p:sp>
          <p:nvSpPr>
            <p:cNvPr id="52" name="object 128"/>
            <p:cNvSpPr/>
            <p:nvPr/>
          </p:nvSpPr>
          <p:spPr>
            <a:xfrm>
              <a:off x="703115" y="3922297"/>
              <a:ext cx="237300" cy="327545"/>
            </a:xfrm>
            <a:custGeom>
              <a:avLst/>
              <a:gdLst/>
              <a:ahLst/>
              <a:cxnLst/>
              <a:rect l="l" t="t" r="r" b="b"/>
              <a:pathLst>
                <a:path w="237300" h="327545">
                  <a:moveTo>
                    <a:pt x="225694" y="121867"/>
                  </a:moveTo>
                  <a:lnTo>
                    <a:pt x="225006" y="134549"/>
                  </a:lnTo>
                  <a:lnTo>
                    <a:pt x="224332" y="147232"/>
                  </a:lnTo>
                  <a:lnTo>
                    <a:pt x="223672" y="159918"/>
                  </a:lnTo>
                  <a:lnTo>
                    <a:pt x="215316" y="314818"/>
                  </a:lnTo>
                  <a:lnTo>
                    <a:pt x="252" y="322454"/>
                  </a:lnTo>
                  <a:lnTo>
                    <a:pt x="0" y="327545"/>
                  </a:lnTo>
                  <a:lnTo>
                    <a:pt x="220637" y="325501"/>
                  </a:lnTo>
                  <a:lnTo>
                    <a:pt x="215049" y="319773"/>
                  </a:lnTo>
                  <a:lnTo>
                    <a:pt x="220281" y="314642"/>
                  </a:lnTo>
                  <a:lnTo>
                    <a:pt x="220637" y="325501"/>
                  </a:lnTo>
                  <a:lnTo>
                    <a:pt x="225666" y="325348"/>
                  </a:lnTo>
                  <a:lnTo>
                    <a:pt x="225907" y="320306"/>
                  </a:lnTo>
                  <a:lnTo>
                    <a:pt x="233426" y="160388"/>
                  </a:lnTo>
                  <a:lnTo>
                    <a:pt x="233809" y="152653"/>
                  </a:lnTo>
                  <a:lnTo>
                    <a:pt x="234427" y="139970"/>
                  </a:lnTo>
                  <a:lnTo>
                    <a:pt x="235029" y="127286"/>
                  </a:lnTo>
                  <a:lnTo>
                    <a:pt x="235617" y="114602"/>
                  </a:lnTo>
                  <a:lnTo>
                    <a:pt x="236191" y="101918"/>
                  </a:lnTo>
                  <a:lnTo>
                    <a:pt x="236752" y="89232"/>
                  </a:lnTo>
                  <a:lnTo>
                    <a:pt x="237300" y="76546"/>
                  </a:lnTo>
                  <a:lnTo>
                    <a:pt x="236982" y="3898"/>
                  </a:lnTo>
                  <a:lnTo>
                    <a:pt x="232956" y="0"/>
                  </a:lnTo>
                  <a:lnTo>
                    <a:pt x="232687" y="4230"/>
                  </a:lnTo>
                  <a:lnTo>
                    <a:pt x="232461" y="7773"/>
                  </a:lnTo>
                  <a:lnTo>
                    <a:pt x="231663" y="20450"/>
                  </a:lnTo>
                  <a:lnTo>
                    <a:pt x="230876" y="33126"/>
                  </a:lnTo>
                  <a:lnTo>
                    <a:pt x="230099" y="45802"/>
                  </a:lnTo>
                  <a:lnTo>
                    <a:pt x="229334" y="58478"/>
                  </a:lnTo>
                  <a:lnTo>
                    <a:pt x="228581" y="71154"/>
                  </a:lnTo>
                  <a:lnTo>
                    <a:pt x="227840" y="83831"/>
                  </a:lnTo>
                  <a:lnTo>
                    <a:pt x="227112" y="96509"/>
                  </a:lnTo>
                  <a:lnTo>
                    <a:pt x="226396" y="109187"/>
                  </a:lnTo>
                  <a:lnTo>
                    <a:pt x="225694" y="121867"/>
                  </a:lnTo>
                  <a:close/>
                </a:path>
              </a:pathLst>
            </a:custGeom>
            <a:solidFill>
              <a:srgbClr val="848688"/>
            </a:solidFill>
          </p:spPr>
          <p:txBody>
            <a:bodyPr wrap="square" lIns="0" tIns="0" rIns="0" bIns="0" rtlCol="0">
              <a:noAutofit/>
            </a:bodyPr>
            <a:lstStyle/>
            <a:p>
              <a:endParaRPr/>
            </a:p>
          </p:txBody>
        </p:sp>
        <p:sp>
          <p:nvSpPr>
            <p:cNvPr id="53" name="object 129"/>
            <p:cNvSpPr/>
            <p:nvPr/>
          </p:nvSpPr>
          <p:spPr>
            <a:xfrm>
              <a:off x="918164" y="4236939"/>
              <a:ext cx="5587" cy="10858"/>
            </a:xfrm>
            <a:custGeom>
              <a:avLst/>
              <a:gdLst/>
              <a:ahLst/>
              <a:cxnLst/>
              <a:rect l="l" t="t" r="r" b="b"/>
              <a:pathLst>
                <a:path w="5587" h="10858">
                  <a:moveTo>
                    <a:pt x="0" y="5130"/>
                  </a:moveTo>
                  <a:lnTo>
                    <a:pt x="5587" y="10858"/>
                  </a:lnTo>
                  <a:lnTo>
                    <a:pt x="5232" y="0"/>
                  </a:lnTo>
                  <a:lnTo>
                    <a:pt x="0" y="5130"/>
                  </a:lnTo>
                  <a:close/>
                </a:path>
              </a:pathLst>
            </a:custGeom>
            <a:solidFill>
              <a:srgbClr val="848688"/>
            </a:solidFill>
          </p:spPr>
          <p:txBody>
            <a:bodyPr wrap="square" lIns="0" tIns="0" rIns="0" bIns="0" rtlCol="0">
              <a:noAutofit/>
            </a:bodyPr>
            <a:lstStyle/>
            <a:p>
              <a:endParaRPr/>
            </a:p>
          </p:txBody>
        </p:sp>
        <p:sp>
          <p:nvSpPr>
            <p:cNvPr id="54" name="object 130"/>
            <p:cNvSpPr/>
            <p:nvPr/>
          </p:nvSpPr>
          <p:spPr>
            <a:xfrm>
              <a:off x="963435" y="3897572"/>
              <a:ext cx="268617" cy="344995"/>
            </a:xfrm>
            <a:custGeom>
              <a:avLst/>
              <a:gdLst/>
              <a:ahLst/>
              <a:cxnLst/>
              <a:rect l="l" t="t" r="r" b="b"/>
              <a:pathLst>
                <a:path w="268617" h="344995">
                  <a:moveTo>
                    <a:pt x="231825" y="328320"/>
                  </a:moveTo>
                  <a:lnTo>
                    <a:pt x="237477" y="334187"/>
                  </a:lnTo>
                  <a:lnTo>
                    <a:pt x="236956" y="323354"/>
                  </a:lnTo>
                  <a:lnTo>
                    <a:pt x="231825" y="328320"/>
                  </a:lnTo>
                  <a:close/>
                </a:path>
                <a:path w="268617" h="344995">
                  <a:moveTo>
                    <a:pt x="260781" y="3822"/>
                  </a:moveTo>
                  <a:lnTo>
                    <a:pt x="145859" y="14922"/>
                  </a:lnTo>
                  <a:lnTo>
                    <a:pt x="260364" y="8151"/>
                  </a:lnTo>
                  <a:lnTo>
                    <a:pt x="260781" y="3822"/>
                  </a:lnTo>
                  <a:close/>
                </a:path>
                <a:path w="268617" h="344995">
                  <a:moveTo>
                    <a:pt x="5257" y="344741"/>
                  </a:moveTo>
                  <a:lnTo>
                    <a:pt x="237477" y="334187"/>
                  </a:lnTo>
                  <a:lnTo>
                    <a:pt x="9601" y="340461"/>
                  </a:lnTo>
                  <a:lnTo>
                    <a:pt x="9902" y="335279"/>
                  </a:lnTo>
                  <a:lnTo>
                    <a:pt x="18872" y="180835"/>
                  </a:lnTo>
                  <a:lnTo>
                    <a:pt x="26860" y="21145"/>
                  </a:lnTo>
                  <a:lnTo>
                    <a:pt x="13042" y="180467"/>
                  </a:lnTo>
                  <a:lnTo>
                    <a:pt x="4813" y="335546"/>
                  </a:lnTo>
                  <a:lnTo>
                    <a:pt x="5257" y="344741"/>
                  </a:lnTo>
                  <a:close/>
                </a:path>
                <a:path w="268617" h="344995">
                  <a:moveTo>
                    <a:pt x="380" y="339826"/>
                  </a:moveTo>
                  <a:lnTo>
                    <a:pt x="0" y="344995"/>
                  </a:lnTo>
                  <a:lnTo>
                    <a:pt x="5257" y="344741"/>
                  </a:lnTo>
                  <a:lnTo>
                    <a:pt x="4813" y="335546"/>
                  </a:lnTo>
                  <a:lnTo>
                    <a:pt x="13042" y="180467"/>
                  </a:lnTo>
                  <a:lnTo>
                    <a:pt x="380" y="339826"/>
                  </a:lnTo>
                  <a:close/>
                </a:path>
                <a:path w="268617" h="344995">
                  <a:moveTo>
                    <a:pt x="9601" y="340461"/>
                  </a:moveTo>
                  <a:lnTo>
                    <a:pt x="237477" y="334187"/>
                  </a:lnTo>
                  <a:lnTo>
                    <a:pt x="231825" y="328320"/>
                  </a:lnTo>
                  <a:lnTo>
                    <a:pt x="236956" y="323354"/>
                  </a:lnTo>
                  <a:lnTo>
                    <a:pt x="237477" y="334187"/>
                  </a:lnTo>
                  <a:lnTo>
                    <a:pt x="242252" y="333997"/>
                  </a:lnTo>
                  <a:lnTo>
                    <a:pt x="242646" y="329260"/>
                  </a:lnTo>
                  <a:lnTo>
                    <a:pt x="255790" y="166878"/>
                  </a:lnTo>
                  <a:lnTo>
                    <a:pt x="256652" y="156413"/>
                  </a:lnTo>
                  <a:lnTo>
                    <a:pt x="257685" y="143756"/>
                  </a:lnTo>
                  <a:lnTo>
                    <a:pt x="258708" y="131098"/>
                  </a:lnTo>
                  <a:lnTo>
                    <a:pt x="259720" y="118438"/>
                  </a:lnTo>
                  <a:lnTo>
                    <a:pt x="260722" y="105777"/>
                  </a:lnTo>
                  <a:lnTo>
                    <a:pt x="264845" y="7886"/>
                  </a:lnTo>
                  <a:lnTo>
                    <a:pt x="265560" y="42454"/>
                  </a:lnTo>
                  <a:lnTo>
                    <a:pt x="266491" y="29789"/>
                  </a:lnTo>
                  <a:lnTo>
                    <a:pt x="267408" y="17123"/>
                  </a:lnTo>
                  <a:lnTo>
                    <a:pt x="268312" y="4457"/>
                  </a:lnTo>
                  <a:lnTo>
                    <a:pt x="268617" y="0"/>
                  </a:lnTo>
                  <a:lnTo>
                    <a:pt x="264286" y="393"/>
                  </a:lnTo>
                  <a:lnTo>
                    <a:pt x="145554" y="10375"/>
                  </a:lnTo>
                  <a:lnTo>
                    <a:pt x="26860" y="21145"/>
                  </a:lnTo>
                  <a:lnTo>
                    <a:pt x="145859" y="14922"/>
                  </a:lnTo>
                  <a:lnTo>
                    <a:pt x="260781" y="3822"/>
                  </a:lnTo>
                  <a:lnTo>
                    <a:pt x="260364" y="8151"/>
                  </a:lnTo>
                  <a:lnTo>
                    <a:pt x="259774" y="14266"/>
                  </a:lnTo>
                  <a:lnTo>
                    <a:pt x="258565" y="26904"/>
                  </a:lnTo>
                  <a:lnTo>
                    <a:pt x="257368" y="39543"/>
                  </a:lnTo>
                  <a:lnTo>
                    <a:pt x="256183" y="52186"/>
                  </a:lnTo>
                  <a:lnTo>
                    <a:pt x="255009" y="64831"/>
                  </a:lnTo>
                  <a:lnTo>
                    <a:pt x="253847" y="77478"/>
                  </a:lnTo>
                  <a:lnTo>
                    <a:pt x="252697" y="90127"/>
                  </a:lnTo>
                  <a:lnTo>
                    <a:pt x="251558" y="102778"/>
                  </a:lnTo>
                  <a:lnTo>
                    <a:pt x="250430" y="115431"/>
                  </a:lnTo>
                  <a:lnTo>
                    <a:pt x="249315" y="128085"/>
                  </a:lnTo>
                  <a:lnTo>
                    <a:pt x="248210" y="140740"/>
                  </a:lnTo>
                  <a:lnTo>
                    <a:pt x="247118" y="153395"/>
                  </a:lnTo>
                  <a:lnTo>
                    <a:pt x="246037" y="166052"/>
                  </a:lnTo>
                  <a:lnTo>
                    <a:pt x="232238" y="323602"/>
                  </a:lnTo>
                  <a:lnTo>
                    <a:pt x="9902" y="335279"/>
                  </a:lnTo>
                  <a:lnTo>
                    <a:pt x="9601" y="340461"/>
                  </a:lnTo>
                  <a:close/>
                </a:path>
                <a:path w="268617" h="344995">
                  <a:moveTo>
                    <a:pt x="264845" y="7886"/>
                  </a:moveTo>
                  <a:lnTo>
                    <a:pt x="260722" y="105777"/>
                  </a:lnTo>
                  <a:lnTo>
                    <a:pt x="261713" y="93114"/>
                  </a:lnTo>
                  <a:lnTo>
                    <a:pt x="262693" y="80450"/>
                  </a:lnTo>
                  <a:lnTo>
                    <a:pt x="263661" y="67785"/>
                  </a:lnTo>
                  <a:lnTo>
                    <a:pt x="264617" y="55120"/>
                  </a:lnTo>
                  <a:lnTo>
                    <a:pt x="265560" y="42454"/>
                  </a:lnTo>
                  <a:lnTo>
                    <a:pt x="264845" y="7886"/>
                  </a:lnTo>
                  <a:close/>
                </a:path>
              </a:pathLst>
            </a:custGeom>
            <a:solidFill>
              <a:srgbClr val="848688"/>
            </a:solidFill>
          </p:spPr>
          <p:txBody>
            <a:bodyPr wrap="square" lIns="0" tIns="0" rIns="0" bIns="0" rtlCol="0">
              <a:noAutofit/>
            </a:bodyPr>
            <a:lstStyle/>
            <a:p>
              <a:endParaRPr/>
            </a:p>
          </p:txBody>
        </p:sp>
        <p:sp>
          <p:nvSpPr>
            <p:cNvPr id="55" name="object 131"/>
            <p:cNvSpPr/>
            <p:nvPr/>
          </p:nvSpPr>
          <p:spPr>
            <a:xfrm>
              <a:off x="3659803" y="5311415"/>
              <a:ext cx="1707235" cy="433654"/>
            </a:xfrm>
            <a:custGeom>
              <a:avLst/>
              <a:gdLst/>
              <a:ahLst/>
              <a:cxnLst/>
              <a:rect l="l" t="t" r="r" b="b"/>
              <a:pathLst>
                <a:path w="1707235" h="433654">
                  <a:moveTo>
                    <a:pt x="859713" y="401396"/>
                  </a:moveTo>
                  <a:lnTo>
                    <a:pt x="1703349" y="433539"/>
                  </a:lnTo>
                  <a:lnTo>
                    <a:pt x="1699768" y="429831"/>
                  </a:lnTo>
                  <a:lnTo>
                    <a:pt x="1703641" y="426059"/>
                  </a:lnTo>
                  <a:lnTo>
                    <a:pt x="1701838" y="414896"/>
                  </a:lnTo>
                  <a:lnTo>
                    <a:pt x="1705140" y="408330"/>
                  </a:lnTo>
                  <a:lnTo>
                    <a:pt x="1296758" y="203377"/>
                  </a:lnTo>
                  <a:lnTo>
                    <a:pt x="1699831" y="411594"/>
                  </a:lnTo>
                  <a:lnTo>
                    <a:pt x="1699781" y="425896"/>
                  </a:lnTo>
                  <a:lnTo>
                    <a:pt x="860145" y="390486"/>
                  </a:lnTo>
                  <a:lnTo>
                    <a:pt x="33786" y="346863"/>
                  </a:lnTo>
                  <a:lnTo>
                    <a:pt x="18326" y="353110"/>
                  </a:lnTo>
                  <a:lnTo>
                    <a:pt x="16738" y="353415"/>
                  </a:lnTo>
                  <a:lnTo>
                    <a:pt x="859713" y="401396"/>
                  </a:lnTo>
                  <a:close/>
                </a:path>
                <a:path w="1707235" h="433654">
                  <a:moveTo>
                    <a:pt x="1705140" y="408330"/>
                  </a:moveTo>
                  <a:lnTo>
                    <a:pt x="1701838" y="414896"/>
                  </a:lnTo>
                  <a:lnTo>
                    <a:pt x="1703641" y="426059"/>
                  </a:lnTo>
                  <a:lnTo>
                    <a:pt x="1699768" y="429831"/>
                  </a:lnTo>
                  <a:lnTo>
                    <a:pt x="1703349" y="433539"/>
                  </a:lnTo>
                  <a:lnTo>
                    <a:pt x="1707235" y="433654"/>
                  </a:lnTo>
                  <a:lnTo>
                    <a:pt x="1707210" y="411594"/>
                  </a:lnTo>
                  <a:lnTo>
                    <a:pt x="1705140" y="408330"/>
                  </a:lnTo>
                  <a:close/>
                </a:path>
                <a:path w="1707235" h="433654">
                  <a:moveTo>
                    <a:pt x="1296758" y="203377"/>
                  </a:moveTo>
                  <a:lnTo>
                    <a:pt x="887564" y="0"/>
                  </a:lnTo>
                  <a:lnTo>
                    <a:pt x="1294282" y="208241"/>
                  </a:lnTo>
                  <a:lnTo>
                    <a:pt x="1699823" y="413874"/>
                  </a:lnTo>
                  <a:lnTo>
                    <a:pt x="1699831" y="411594"/>
                  </a:lnTo>
                  <a:lnTo>
                    <a:pt x="1296758" y="203377"/>
                  </a:lnTo>
                  <a:close/>
                </a:path>
                <a:path w="1707235" h="433654">
                  <a:moveTo>
                    <a:pt x="16738" y="353415"/>
                  </a:moveTo>
                  <a:lnTo>
                    <a:pt x="18326" y="353110"/>
                  </a:lnTo>
                  <a:lnTo>
                    <a:pt x="33786" y="346863"/>
                  </a:lnTo>
                  <a:lnTo>
                    <a:pt x="453275" y="177368"/>
                  </a:lnTo>
                  <a:lnTo>
                    <a:pt x="887564" y="0"/>
                  </a:lnTo>
                  <a:lnTo>
                    <a:pt x="451231" y="172262"/>
                  </a:lnTo>
                  <a:lnTo>
                    <a:pt x="17157" y="345986"/>
                  </a:lnTo>
                  <a:lnTo>
                    <a:pt x="16738" y="353415"/>
                  </a:lnTo>
                  <a:close/>
                </a:path>
                <a:path w="1707235" h="433654">
                  <a:moveTo>
                    <a:pt x="15582" y="346214"/>
                  </a:moveTo>
                  <a:lnTo>
                    <a:pt x="0" y="352412"/>
                  </a:lnTo>
                  <a:lnTo>
                    <a:pt x="16738" y="353415"/>
                  </a:lnTo>
                  <a:lnTo>
                    <a:pt x="17157" y="345986"/>
                  </a:lnTo>
                  <a:lnTo>
                    <a:pt x="451231" y="172262"/>
                  </a:lnTo>
                  <a:lnTo>
                    <a:pt x="15582" y="346214"/>
                  </a:lnTo>
                  <a:close/>
                </a:path>
              </a:pathLst>
            </a:custGeom>
            <a:solidFill>
              <a:srgbClr val="848688"/>
            </a:solidFill>
          </p:spPr>
          <p:txBody>
            <a:bodyPr wrap="square" lIns="0" tIns="0" rIns="0" bIns="0" rtlCol="0">
              <a:noAutofit/>
            </a:bodyPr>
            <a:lstStyle/>
            <a:p>
              <a:endParaRPr/>
            </a:p>
          </p:txBody>
        </p:sp>
        <p:sp>
          <p:nvSpPr>
            <p:cNvPr id="56" name="object 132"/>
            <p:cNvSpPr/>
            <p:nvPr/>
          </p:nvSpPr>
          <p:spPr>
            <a:xfrm>
              <a:off x="2365392" y="5493556"/>
              <a:ext cx="1067689" cy="382460"/>
            </a:xfrm>
            <a:custGeom>
              <a:avLst/>
              <a:gdLst/>
              <a:ahLst/>
              <a:cxnLst/>
              <a:rect l="l" t="t" r="r" b="b"/>
              <a:pathLst>
                <a:path w="1067689" h="382460">
                  <a:moveTo>
                    <a:pt x="1066952" y="169087"/>
                  </a:moveTo>
                  <a:lnTo>
                    <a:pt x="1062151" y="163893"/>
                  </a:lnTo>
                  <a:lnTo>
                    <a:pt x="1062147" y="168730"/>
                  </a:lnTo>
                  <a:lnTo>
                    <a:pt x="1066952" y="169087"/>
                  </a:lnTo>
                  <a:close/>
                </a:path>
                <a:path w="1067689" h="382460">
                  <a:moveTo>
                    <a:pt x="1072464" y="159054"/>
                  </a:moveTo>
                  <a:lnTo>
                    <a:pt x="1067689" y="158775"/>
                  </a:lnTo>
                  <a:lnTo>
                    <a:pt x="1067409" y="377075"/>
                  </a:lnTo>
                  <a:lnTo>
                    <a:pt x="1062147" y="168730"/>
                  </a:lnTo>
                  <a:lnTo>
                    <a:pt x="1061941" y="376967"/>
                  </a:lnTo>
                  <a:lnTo>
                    <a:pt x="1061935" y="382460"/>
                  </a:lnTo>
                  <a:lnTo>
                    <a:pt x="620547" y="368249"/>
                  </a:lnTo>
                  <a:lnTo>
                    <a:pt x="564680" y="367271"/>
                  </a:lnTo>
                  <a:lnTo>
                    <a:pt x="559991" y="367090"/>
                  </a:lnTo>
                  <a:lnTo>
                    <a:pt x="547401" y="366343"/>
                  </a:lnTo>
                  <a:lnTo>
                    <a:pt x="534688" y="365342"/>
                  </a:lnTo>
                  <a:lnTo>
                    <a:pt x="521940" y="364261"/>
                  </a:lnTo>
                  <a:lnTo>
                    <a:pt x="509244" y="363270"/>
                  </a:lnTo>
                  <a:lnTo>
                    <a:pt x="397865" y="354279"/>
                  </a:lnTo>
                  <a:lnTo>
                    <a:pt x="176301" y="337197"/>
                  </a:lnTo>
                  <a:lnTo>
                    <a:pt x="175056" y="336626"/>
                  </a:lnTo>
                  <a:lnTo>
                    <a:pt x="0" y="178485"/>
                  </a:lnTo>
                  <a:lnTo>
                    <a:pt x="173393" y="340334"/>
                  </a:lnTo>
                  <a:lnTo>
                    <a:pt x="174701" y="340906"/>
                  </a:lnTo>
                  <a:lnTo>
                    <a:pt x="397243" y="361353"/>
                  </a:lnTo>
                  <a:lnTo>
                    <a:pt x="508520" y="371462"/>
                  </a:lnTo>
                  <a:lnTo>
                    <a:pt x="513854" y="371901"/>
                  </a:lnTo>
                  <a:lnTo>
                    <a:pt x="526426" y="373061"/>
                  </a:lnTo>
                  <a:lnTo>
                    <a:pt x="551629" y="375297"/>
                  </a:lnTo>
                  <a:lnTo>
                    <a:pt x="620344" y="377494"/>
                  </a:lnTo>
                  <a:lnTo>
                    <a:pt x="1067193" y="387832"/>
                  </a:lnTo>
                  <a:lnTo>
                    <a:pt x="1072718" y="387959"/>
                  </a:lnTo>
                  <a:lnTo>
                    <a:pt x="1072718" y="382460"/>
                  </a:lnTo>
                  <a:lnTo>
                    <a:pt x="1072464" y="163893"/>
                  </a:lnTo>
                  <a:lnTo>
                    <a:pt x="1072464" y="159054"/>
                  </a:lnTo>
                  <a:close/>
                </a:path>
                <a:path w="1067689" h="382460">
                  <a:moveTo>
                    <a:pt x="241566" y="126339"/>
                  </a:moveTo>
                  <a:lnTo>
                    <a:pt x="557352" y="123736"/>
                  </a:lnTo>
                  <a:lnTo>
                    <a:pt x="241017" y="125815"/>
                  </a:lnTo>
                  <a:lnTo>
                    <a:pt x="241566" y="126339"/>
                  </a:lnTo>
                  <a:close/>
                </a:path>
                <a:path w="1067689" h="382460">
                  <a:moveTo>
                    <a:pt x="1061941" y="376967"/>
                  </a:moveTo>
                  <a:lnTo>
                    <a:pt x="620547" y="368249"/>
                  </a:lnTo>
                  <a:lnTo>
                    <a:pt x="1061935" y="382460"/>
                  </a:lnTo>
                  <a:lnTo>
                    <a:pt x="1061941" y="376967"/>
                  </a:lnTo>
                  <a:close/>
                </a:path>
                <a:path w="1067689" h="382460">
                  <a:moveTo>
                    <a:pt x="175725" y="336679"/>
                  </a:moveTo>
                  <a:lnTo>
                    <a:pt x="0" y="178485"/>
                  </a:lnTo>
                  <a:lnTo>
                    <a:pt x="175056" y="336626"/>
                  </a:lnTo>
                  <a:lnTo>
                    <a:pt x="176301" y="337197"/>
                  </a:lnTo>
                  <a:lnTo>
                    <a:pt x="397865" y="354279"/>
                  </a:lnTo>
                  <a:lnTo>
                    <a:pt x="175725" y="336679"/>
                  </a:lnTo>
                  <a:close/>
                </a:path>
                <a:path w="1067689" h="382460">
                  <a:moveTo>
                    <a:pt x="240436" y="125818"/>
                  </a:moveTo>
                  <a:lnTo>
                    <a:pt x="239293" y="128663"/>
                  </a:lnTo>
                  <a:lnTo>
                    <a:pt x="240436" y="129095"/>
                  </a:lnTo>
                  <a:lnTo>
                    <a:pt x="557352" y="131216"/>
                  </a:lnTo>
                  <a:lnTo>
                    <a:pt x="557072" y="131191"/>
                  </a:lnTo>
                  <a:lnTo>
                    <a:pt x="1062147" y="168730"/>
                  </a:lnTo>
                  <a:lnTo>
                    <a:pt x="1062151" y="163893"/>
                  </a:lnTo>
                  <a:lnTo>
                    <a:pt x="1066952" y="169087"/>
                  </a:lnTo>
                  <a:lnTo>
                    <a:pt x="1062147" y="168730"/>
                  </a:lnTo>
                  <a:lnTo>
                    <a:pt x="1067409" y="377075"/>
                  </a:lnTo>
                  <a:lnTo>
                    <a:pt x="1067689" y="158775"/>
                  </a:lnTo>
                  <a:lnTo>
                    <a:pt x="557606" y="123736"/>
                  </a:lnTo>
                  <a:lnTo>
                    <a:pt x="557352" y="123736"/>
                  </a:lnTo>
                  <a:lnTo>
                    <a:pt x="241566" y="126339"/>
                  </a:lnTo>
                  <a:lnTo>
                    <a:pt x="241017" y="125815"/>
                  </a:lnTo>
                  <a:lnTo>
                    <a:pt x="109296" y="0"/>
                  </a:lnTo>
                  <a:lnTo>
                    <a:pt x="239293" y="128663"/>
                  </a:lnTo>
                  <a:lnTo>
                    <a:pt x="240436" y="125818"/>
                  </a:lnTo>
                  <a:close/>
                </a:path>
              </a:pathLst>
            </a:custGeom>
            <a:solidFill>
              <a:srgbClr val="848688"/>
            </a:solidFill>
          </p:spPr>
          <p:txBody>
            <a:bodyPr wrap="square" lIns="0" tIns="0" rIns="0" bIns="0" rtlCol="0">
              <a:noAutofit/>
            </a:bodyPr>
            <a:lstStyle/>
            <a:p>
              <a:endParaRPr/>
            </a:p>
          </p:txBody>
        </p:sp>
        <p:sp>
          <p:nvSpPr>
            <p:cNvPr id="57" name="object 133"/>
            <p:cNvSpPr/>
            <p:nvPr/>
          </p:nvSpPr>
          <p:spPr>
            <a:xfrm>
              <a:off x="3130100" y="3624858"/>
              <a:ext cx="384568" cy="36860"/>
            </a:xfrm>
            <a:custGeom>
              <a:avLst/>
              <a:gdLst/>
              <a:ahLst/>
              <a:cxnLst/>
              <a:rect l="l" t="t" r="r" b="b"/>
              <a:pathLst>
                <a:path w="384568" h="36860">
                  <a:moveTo>
                    <a:pt x="195745" y="8051"/>
                  </a:moveTo>
                  <a:lnTo>
                    <a:pt x="101447" y="13779"/>
                  </a:lnTo>
                  <a:lnTo>
                    <a:pt x="95877" y="14110"/>
                  </a:lnTo>
                  <a:lnTo>
                    <a:pt x="83198" y="14925"/>
                  </a:lnTo>
                  <a:lnTo>
                    <a:pt x="70529" y="15809"/>
                  </a:lnTo>
                  <a:lnTo>
                    <a:pt x="57867" y="16741"/>
                  </a:lnTo>
                  <a:lnTo>
                    <a:pt x="45208" y="17699"/>
                  </a:lnTo>
                  <a:lnTo>
                    <a:pt x="32548" y="18663"/>
                  </a:lnTo>
                  <a:lnTo>
                    <a:pt x="19884" y="19611"/>
                  </a:lnTo>
                  <a:lnTo>
                    <a:pt x="10401" y="29578"/>
                  </a:lnTo>
                  <a:lnTo>
                    <a:pt x="7873" y="30454"/>
                  </a:lnTo>
                  <a:lnTo>
                    <a:pt x="0" y="36860"/>
                  </a:lnTo>
                  <a:lnTo>
                    <a:pt x="9278" y="30364"/>
                  </a:lnTo>
                  <a:lnTo>
                    <a:pt x="13440" y="30097"/>
                  </a:lnTo>
                  <a:lnTo>
                    <a:pt x="26117" y="29315"/>
                  </a:lnTo>
                  <a:lnTo>
                    <a:pt x="38794" y="28560"/>
                  </a:lnTo>
                  <a:lnTo>
                    <a:pt x="51470" y="27809"/>
                  </a:lnTo>
                  <a:lnTo>
                    <a:pt x="64146" y="27042"/>
                  </a:lnTo>
                  <a:lnTo>
                    <a:pt x="76820" y="26238"/>
                  </a:lnTo>
                  <a:lnTo>
                    <a:pt x="89491" y="25376"/>
                  </a:lnTo>
                  <a:lnTo>
                    <a:pt x="102158" y="24434"/>
                  </a:lnTo>
                  <a:lnTo>
                    <a:pt x="196392" y="17475"/>
                  </a:lnTo>
                  <a:lnTo>
                    <a:pt x="201927" y="17054"/>
                  </a:lnTo>
                  <a:lnTo>
                    <a:pt x="214586" y="16045"/>
                  </a:lnTo>
                  <a:lnTo>
                    <a:pt x="227242" y="14984"/>
                  </a:lnTo>
                  <a:lnTo>
                    <a:pt x="239894" y="13886"/>
                  </a:lnTo>
                  <a:lnTo>
                    <a:pt x="252545" y="12766"/>
                  </a:lnTo>
                  <a:lnTo>
                    <a:pt x="265196" y="11639"/>
                  </a:lnTo>
                  <a:lnTo>
                    <a:pt x="277847" y="10520"/>
                  </a:lnTo>
                  <a:lnTo>
                    <a:pt x="290499" y="9423"/>
                  </a:lnTo>
                  <a:lnTo>
                    <a:pt x="296113" y="8921"/>
                  </a:lnTo>
                  <a:lnTo>
                    <a:pt x="308755" y="7762"/>
                  </a:lnTo>
                  <a:lnTo>
                    <a:pt x="321396" y="6562"/>
                  </a:lnTo>
                  <a:lnTo>
                    <a:pt x="334035" y="5324"/>
                  </a:lnTo>
                  <a:lnTo>
                    <a:pt x="346673" y="4048"/>
                  </a:lnTo>
                  <a:lnTo>
                    <a:pt x="359308" y="2734"/>
                  </a:lnTo>
                  <a:lnTo>
                    <a:pt x="371940" y="1385"/>
                  </a:lnTo>
                  <a:lnTo>
                    <a:pt x="384568" y="0"/>
                  </a:lnTo>
                  <a:lnTo>
                    <a:pt x="378962" y="143"/>
                  </a:lnTo>
                  <a:lnTo>
                    <a:pt x="366266" y="492"/>
                  </a:lnTo>
                  <a:lnTo>
                    <a:pt x="353568" y="875"/>
                  </a:lnTo>
                  <a:lnTo>
                    <a:pt x="340869" y="1294"/>
                  </a:lnTo>
                  <a:lnTo>
                    <a:pt x="328173" y="1749"/>
                  </a:lnTo>
                  <a:lnTo>
                    <a:pt x="315480" y="2241"/>
                  </a:lnTo>
                  <a:lnTo>
                    <a:pt x="302795" y="2771"/>
                  </a:lnTo>
                  <a:lnTo>
                    <a:pt x="290118" y="3340"/>
                  </a:lnTo>
                  <a:lnTo>
                    <a:pt x="284532" y="3620"/>
                  </a:lnTo>
                  <a:lnTo>
                    <a:pt x="271841" y="4230"/>
                  </a:lnTo>
                  <a:lnTo>
                    <a:pt x="259152" y="4820"/>
                  </a:lnTo>
                  <a:lnTo>
                    <a:pt x="246463" y="5406"/>
                  </a:lnTo>
                  <a:lnTo>
                    <a:pt x="233777" y="6005"/>
                  </a:lnTo>
                  <a:lnTo>
                    <a:pt x="221094" y="6634"/>
                  </a:lnTo>
                  <a:lnTo>
                    <a:pt x="208417" y="7311"/>
                  </a:lnTo>
                  <a:lnTo>
                    <a:pt x="195745" y="8051"/>
                  </a:lnTo>
                  <a:close/>
                </a:path>
              </a:pathLst>
            </a:custGeom>
            <a:solidFill>
              <a:srgbClr val="848688"/>
            </a:solidFill>
          </p:spPr>
          <p:txBody>
            <a:bodyPr wrap="square" lIns="0" tIns="0" rIns="0" bIns="0" rtlCol="0">
              <a:noAutofit/>
            </a:bodyPr>
            <a:lstStyle/>
            <a:p>
              <a:endParaRPr/>
            </a:p>
          </p:txBody>
        </p:sp>
        <p:sp>
          <p:nvSpPr>
            <p:cNvPr id="58" name="object 134"/>
            <p:cNvSpPr/>
            <p:nvPr/>
          </p:nvSpPr>
          <p:spPr>
            <a:xfrm>
              <a:off x="2951741" y="3644469"/>
              <a:ext cx="198243" cy="136941"/>
            </a:xfrm>
            <a:custGeom>
              <a:avLst/>
              <a:gdLst/>
              <a:ahLst/>
              <a:cxnLst/>
              <a:rect l="l" t="t" r="r" b="b"/>
              <a:pathLst>
                <a:path w="198243" h="136941">
                  <a:moveTo>
                    <a:pt x="198243" y="0"/>
                  </a:moveTo>
                  <a:lnTo>
                    <a:pt x="185572" y="911"/>
                  </a:lnTo>
                  <a:lnTo>
                    <a:pt x="173135" y="8849"/>
                  </a:lnTo>
                  <a:lnTo>
                    <a:pt x="162793" y="16227"/>
                  </a:lnTo>
                  <a:lnTo>
                    <a:pt x="152474" y="23631"/>
                  </a:lnTo>
                  <a:lnTo>
                    <a:pt x="142176" y="31061"/>
                  </a:lnTo>
                  <a:lnTo>
                    <a:pt x="131898" y="38516"/>
                  </a:lnTo>
                  <a:lnTo>
                    <a:pt x="121638" y="45995"/>
                  </a:lnTo>
                  <a:lnTo>
                    <a:pt x="111393" y="53496"/>
                  </a:lnTo>
                  <a:lnTo>
                    <a:pt x="101163" y="61020"/>
                  </a:lnTo>
                  <a:lnTo>
                    <a:pt x="90944" y="68564"/>
                  </a:lnTo>
                  <a:lnTo>
                    <a:pt x="81128" y="75764"/>
                  </a:lnTo>
                  <a:lnTo>
                    <a:pt x="70917" y="83306"/>
                  </a:lnTo>
                  <a:lnTo>
                    <a:pt x="60728" y="90882"/>
                  </a:lnTo>
                  <a:lnTo>
                    <a:pt x="50560" y="98491"/>
                  </a:lnTo>
                  <a:lnTo>
                    <a:pt x="40412" y="106129"/>
                  </a:lnTo>
                  <a:lnTo>
                    <a:pt x="30283" y="113795"/>
                  </a:lnTo>
                  <a:lnTo>
                    <a:pt x="20172" y="121487"/>
                  </a:lnTo>
                  <a:lnTo>
                    <a:pt x="10077" y="129203"/>
                  </a:lnTo>
                  <a:lnTo>
                    <a:pt x="0" y="136941"/>
                  </a:lnTo>
                  <a:lnTo>
                    <a:pt x="10238" y="130331"/>
                  </a:lnTo>
                  <a:lnTo>
                    <a:pt x="20897" y="123414"/>
                  </a:lnTo>
                  <a:lnTo>
                    <a:pt x="31538" y="116472"/>
                  </a:lnTo>
                  <a:lnTo>
                    <a:pt x="42161" y="109504"/>
                  </a:lnTo>
                  <a:lnTo>
                    <a:pt x="52763" y="102509"/>
                  </a:lnTo>
                  <a:lnTo>
                    <a:pt x="63344" y="95486"/>
                  </a:lnTo>
                  <a:lnTo>
                    <a:pt x="73902" y="88434"/>
                  </a:lnTo>
                  <a:lnTo>
                    <a:pt x="84436" y="81353"/>
                  </a:lnTo>
                  <a:lnTo>
                    <a:pt x="94945" y="74241"/>
                  </a:lnTo>
                  <a:lnTo>
                    <a:pt x="105009" y="67482"/>
                  </a:lnTo>
                  <a:lnTo>
                    <a:pt x="115540" y="60379"/>
                  </a:lnTo>
                  <a:lnTo>
                    <a:pt x="126054" y="53253"/>
                  </a:lnTo>
                  <a:lnTo>
                    <a:pt x="136552" y="46103"/>
                  </a:lnTo>
                  <a:lnTo>
                    <a:pt x="147032" y="38929"/>
                  </a:lnTo>
                  <a:lnTo>
                    <a:pt x="157494" y="31729"/>
                  </a:lnTo>
                  <a:lnTo>
                    <a:pt x="167936" y="24503"/>
                  </a:lnTo>
                  <a:lnTo>
                    <a:pt x="178358" y="17249"/>
                  </a:lnTo>
                  <a:lnTo>
                    <a:pt x="186232" y="10842"/>
                  </a:lnTo>
                  <a:lnTo>
                    <a:pt x="188760" y="9966"/>
                  </a:lnTo>
                  <a:lnTo>
                    <a:pt x="198243" y="0"/>
                  </a:lnTo>
                  <a:close/>
                </a:path>
              </a:pathLst>
            </a:custGeom>
            <a:solidFill>
              <a:srgbClr val="848688"/>
            </a:solidFill>
          </p:spPr>
          <p:txBody>
            <a:bodyPr wrap="square" lIns="0" tIns="0" rIns="0" bIns="0" rtlCol="0">
              <a:noAutofit/>
            </a:bodyPr>
            <a:lstStyle/>
            <a:p>
              <a:endParaRPr/>
            </a:p>
          </p:txBody>
        </p:sp>
        <p:sp>
          <p:nvSpPr>
            <p:cNvPr id="59" name="object 135"/>
            <p:cNvSpPr/>
            <p:nvPr/>
          </p:nvSpPr>
          <p:spPr>
            <a:xfrm>
              <a:off x="2495864" y="2931826"/>
              <a:ext cx="407758" cy="308216"/>
            </a:xfrm>
            <a:custGeom>
              <a:avLst/>
              <a:gdLst/>
              <a:ahLst/>
              <a:cxnLst/>
              <a:rect l="l" t="t" r="r" b="b"/>
              <a:pathLst>
                <a:path w="407758" h="308216">
                  <a:moveTo>
                    <a:pt x="226910" y="36461"/>
                  </a:moveTo>
                  <a:lnTo>
                    <a:pt x="277291" y="56184"/>
                  </a:lnTo>
                  <a:lnTo>
                    <a:pt x="146392" y="0"/>
                  </a:lnTo>
                  <a:lnTo>
                    <a:pt x="225350" y="37646"/>
                  </a:lnTo>
                  <a:lnTo>
                    <a:pt x="226910" y="36461"/>
                  </a:lnTo>
                  <a:close/>
                </a:path>
                <a:path w="407758" h="308216">
                  <a:moveTo>
                    <a:pt x="293954" y="213677"/>
                  </a:moveTo>
                  <a:lnTo>
                    <a:pt x="408698" y="120942"/>
                  </a:lnTo>
                  <a:lnTo>
                    <a:pt x="404101" y="121526"/>
                  </a:lnTo>
                  <a:lnTo>
                    <a:pt x="397579" y="118484"/>
                  </a:lnTo>
                  <a:lnTo>
                    <a:pt x="287540" y="205740"/>
                  </a:lnTo>
                  <a:lnTo>
                    <a:pt x="281401" y="210613"/>
                  </a:lnTo>
                  <a:lnTo>
                    <a:pt x="271456" y="218503"/>
                  </a:lnTo>
                  <a:lnTo>
                    <a:pt x="261509" y="226393"/>
                  </a:lnTo>
                  <a:lnTo>
                    <a:pt x="251561" y="234285"/>
                  </a:lnTo>
                  <a:lnTo>
                    <a:pt x="241615" y="242181"/>
                  </a:lnTo>
                  <a:lnTo>
                    <a:pt x="231674" y="250084"/>
                  </a:lnTo>
                  <a:lnTo>
                    <a:pt x="221738" y="257995"/>
                  </a:lnTo>
                  <a:lnTo>
                    <a:pt x="211810" y="265919"/>
                  </a:lnTo>
                  <a:lnTo>
                    <a:pt x="201893" y="273856"/>
                  </a:lnTo>
                  <a:lnTo>
                    <a:pt x="191988" y="281810"/>
                  </a:lnTo>
                  <a:lnTo>
                    <a:pt x="182098" y="289782"/>
                  </a:lnTo>
                  <a:lnTo>
                    <a:pt x="174921" y="295593"/>
                  </a:lnTo>
                  <a:lnTo>
                    <a:pt x="15847" y="208954"/>
                  </a:lnTo>
                  <a:lnTo>
                    <a:pt x="10706" y="213118"/>
                  </a:lnTo>
                  <a:lnTo>
                    <a:pt x="172961" y="306514"/>
                  </a:lnTo>
                  <a:lnTo>
                    <a:pt x="172224" y="297776"/>
                  </a:lnTo>
                  <a:lnTo>
                    <a:pt x="178066" y="297307"/>
                  </a:lnTo>
                  <a:lnTo>
                    <a:pt x="178815" y="306019"/>
                  </a:lnTo>
                  <a:lnTo>
                    <a:pt x="185010" y="301126"/>
                  </a:lnTo>
                  <a:lnTo>
                    <a:pt x="194962" y="293236"/>
                  </a:lnTo>
                  <a:lnTo>
                    <a:pt x="204898" y="285325"/>
                  </a:lnTo>
                  <a:lnTo>
                    <a:pt x="214820" y="277398"/>
                  </a:lnTo>
                  <a:lnTo>
                    <a:pt x="224731" y="269456"/>
                  </a:lnTo>
                  <a:lnTo>
                    <a:pt x="234631" y="261502"/>
                  </a:lnTo>
                  <a:lnTo>
                    <a:pt x="244524" y="253539"/>
                  </a:lnTo>
                  <a:lnTo>
                    <a:pt x="254412" y="245569"/>
                  </a:lnTo>
                  <a:lnTo>
                    <a:pt x="264296" y="237595"/>
                  </a:lnTo>
                  <a:lnTo>
                    <a:pt x="274180" y="229620"/>
                  </a:lnTo>
                  <a:lnTo>
                    <a:pt x="284065" y="221646"/>
                  </a:lnTo>
                  <a:lnTo>
                    <a:pt x="293954" y="213677"/>
                  </a:lnTo>
                  <a:close/>
                </a:path>
                <a:path w="407758" h="308216">
                  <a:moveTo>
                    <a:pt x="178066" y="297307"/>
                  </a:moveTo>
                  <a:lnTo>
                    <a:pt x="172224" y="297776"/>
                  </a:lnTo>
                  <a:lnTo>
                    <a:pt x="172961" y="306514"/>
                  </a:lnTo>
                  <a:lnTo>
                    <a:pt x="176047" y="308216"/>
                  </a:lnTo>
                  <a:lnTo>
                    <a:pt x="178815" y="306019"/>
                  </a:lnTo>
                  <a:lnTo>
                    <a:pt x="178066" y="297307"/>
                  </a:lnTo>
                  <a:close/>
                </a:path>
                <a:path w="407758" h="308216">
                  <a:moveTo>
                    <a:pt x="277291" y="56184"/>
                  </a:moveTo>
                  <a:lnTo>
                    <a:pt x="403161" y="114058"/>
                  </a:lnTo>
                  <a:lnTo>
                    <a:pt x="407758" y="113436"/>
                  </a:lnTo>
                  <a:lnTo>
                    <a:pt x="277291" y="56184"/>
                  </a:lnTo>
                  <a:close/>
                </a:path>
                <a:path w="407758" h="308216">
                  <a:moveTo>
                    <a:pt x="408698" y="120942"/>
                  </a:moveTo>
                  <a:lnTo>
                    <a:pt x="414400" y="116344"/>
                  </a:lnTo>
                  <a:lnTo>
                    <a:pt x="407758" y="113436"/>
                  </a:lnTo>
                  <a:lnTo>
                    <a:pt x="403161" y="114058"/>
                  </a:lnTo>
                  <a:lnTo>
                    <a:pt x="277291" y="56184"/>
                  </a:lnTo>
                  <a:lnTo>
                    <a:pt x="226910" y="36461"/>
                  </a:lnTo>
                  <a:lnTo>
                    <a:pt x="225350" y="37646"/>
                  </a:lnTo>
                  <a:lnTo>
                    <a:pt x="115696" y="120878"/>
                  </a:lnTo>
                  <a:lnTo>
                    <a:pt x="10109" y="205828"/>
                  </a:lnTo>
                  <a:lnTo>
                    <a:pt x="5854" y="213525"/>
                  </a:lnTo>
                  <a:lnTo>
                    <a:pt x="172961" y="306514"/>
                  </a:lnTo>
                  <a:lnTo>
                    <a:pt x="10706" y="213118"/>
                  </a:lnTo>
                  <a:lnTo>
                    <a:pt x="15847" y="208954"/>
                  </a:lnTo>
                  <a:lnTo>
                    <a:pt x="119164" y="125272"/>
                  </a:lnTo>
                  <a:lnTo>
                    <a:pt x="225428" y="37683"/>
                  </a:lnTo>
                  <a:lnTo>
                    <a:pt x="274993" y="61315"/>
                  </a:lnTo>
                  <a:lnTo>
                    <a:pt x="397579" y="118484"/>
                  </a:lnTo>
                  <a:lnTo>
                    <a:pt x="404101" y="121526"/>
                  </a:lnTo>
                  <a:lnTo>
                    <a:pt x="408698" y="120942"/>
                  </a:lnTo>
                  <a:close/>
                </a:path>
                <a:path w="407758" h="308216">
                  <a:moveTo>
                    <a:pt x="5245" y="206235"/>
                  </a:moveTo>
                  <a:lnTo>
                    <a:pt x="0" y="210299"/>
                  </a:lnTo>
                  <a:lnTo>
                    <a:pt x="5854" y="213525"/>
                  </a:lnTo>
                  <a:lnTo>
                    <a:pt x="10109" y="205828"/>
                  </a:lnTo>
                  <a:lnTo>
                    <a:pt x="115696" y="120878"/>
                  </a:lnTo>
                  <a:lnTo>
                    <a:pt x="5245" y="206235"/>
                  </a:lnTo>
                  <a:close/>
                </a:path>
              </a:pathLst>
            </a:custGeom>
            <a:solidFill>
              <a:srgbClr val="848688"/>
            </a:solidFill>
          </p:spPr>
          <p:txBody>
            <a:bodyPr wrap="square" lIns="0" tIns="0" rIns="0" bIns="0" rtlCol="0">
              <a:noAutofit/>
            </a:bodyPr>
            <a:lstStyle/>
            <a:p>
              <a:endParaRPr/>
            </a:p>
          </p:txBody>
        </p:sp>
        <p:sp>
          <p:nvSpPr>
            <p:cNvPr id="60" name="object 136"/>
            <p:cNvSpPr/>
            <p:nvPr/>
          </p:nvSpPr>
          <p:spPr>
            <a:xfrm>
              <a:off x="2582124" y="3479130"/>
              <a:ext cx="319671" cy="81711"/>
            </a:xfrm>
            <a:custGeom>
              <a:avLst/>
              <a:gdLst/>
              <a:ahLst/>
              <a:cxnLst/>
              <a:rect l="l" t="t" r="r" b="b"/>
              <a:pathLst>
                <a:path w="319671" h="81711">
                  <a:moveTo>
                    <a:pt x="0" y="0"/>
                  </a:moveTo>
                  <a:lnTo>
                    <a:pt x="7906" y="2888"/>
                  </a:lnTo>
                  <a:lnTo>
                    <a:pt x="19840" y="7233"/>
                  </a:lnTo>
                  <a:lnTo>
                    <a:pt x="31779" y="11561"/>
                  </a:lnTo>
                  <a:lnTo>
                    <a:pt x="43722" y="15869"/>
                  </a:lnTo>
                  <a:lnTo>
                    <a:pt x="55673" y="20157"/>
                  </a:lnTo>
                  <a:lnTo>
                    <a:pt x="67631" y="24424"/>
                  </a:lnTo>
                  <a:lnTo>
                    <a:pt x="79598" y="28669"/>
                  </a:lnTo>
                  <a:lnTo>
                    <a:pt x="91576" y="32891"/>
                  </a:lnTo>
                  <a:lnTo>
                    <a:pt x="103566" y="37089"/>
                  </a:lnTo>
                  <a:lnTo>
                    <a:pt x="115570" y="41262"/>
                  </a:lnTo>
                  <a:lnTo>
                    <a:pt x="123445" y="43952"/>
                  </a:lnTo>
                  <a:lnTo>
                    <a:pt x="135452" y="48083"/>
                  </a:lnTo>
                  <a:lnTo>
                    <a:pt x="147454" y="52237"/>
                  </a:lnTo>
                  <a:lnTo>
                    <a:pt x="159452" y="56402"/>
                  </a:lnTo>
                  <a:lnTo>
                    <a:pt x="171450" y="60568"/>
                  </a:lnTo>
                  <a:lnTo>
                    <a:pt x="183453" y="64723"/>
                  </a:lnTo>
                  <a:lnTo>
                    <a:pt x="195463" y="68856"/>
                  </a:lnTo>
                  <a:lnTo>
                    <a:pt x="207483" y="72956"/>
                  </a:lnTo>
                  <a:lnTo>
                    <a:pt x="219518" y="77012"/>
                  </a:lnTo>
                  <a:lnTo>
                    <a:pt x="231571" y="81013"/>
                  </a:lnTo>
                  <a:lnTo>
                    <a:pt x="304039" y="81631"/>
                  </a:lnTo>
                  <a:lnTo>
                    <a:pt x="319671" y="81711"/>
                  </a:lnTo>
                  <a:lnTo>
                    <a:pt x="319671" y="71310"/>
                  </a:lnTo>
                  <a:lnTo>
                    <a:pt x="233750" y="71713"/>
                  </a:lnTo>
                  <a:lnTo>
                    <a:pt x="226608" y="69399"/>
                  </a:lnTo>
                  <a:lnTo>
                    <a:pt x="233070" y="71716"/>
                  </a:lnTo>
                  <a:lnTo>
                    <a:pt x="234543" y="71970"/>
                  </a:lnTo>
                  <a:lnTo>
                    <a:pt x="316534" y="72390"/>
                  </a:lnTo>
                  <a:lnTo>
                    <a:pt x="308623" y="78229"/>
                  </a:lnTo>
                  <a:lnTo>
                    <a:pt x="234543" y="71970"/>
                  </a:lnTo>
                  <a:lnTo>
                    <a:pt x="233070" y="71716"/>
                  </a:lnTo>
                  <a:lnTo>
                    <a:pt x="226608" y="69399"/>
                  </a:lnTo>
                  <a:lnTo>
                    <a:pt x="214507" y="65525"/>
                  </a:lnTo>
                  <a:lnTo>
                    <a:pt x="202396" y="61696"/>
                  </a:lnTo>
                  <a:lnTo>
                    <a:pt x="190276" y="57902"/>
                  </a:lnTo>
                  <a:lnTo>
                    <a:pt x="178150" y="54133"/>
                  </a:lnTo>
                  <a:lnTo>
                    <a:pt x="166020" y="50379"/>
                  </a:lnTo>
                  <a:lnTo>
                    <a:pt x="153889" y="46631"/>
                  </a:lnTo>
                  <a:lnTo>
                    <a:pt x="141760" y="42878"/>
                  </a:lnTo>
                  <a:lnTo>
                    <a:pt x="129633" y="39110"/>
                  </a:lnTo>
                  <a:lnTo>
                    <a:pt x="117513" y="35318"/>
                  </a:lnTo>
                  <a:lnTo>
                    <a:pt x="109480" y="32827"/>
                  </a:lnTo>
                  <a:lnTo>
                    <a:pt x="97339" y="29086"/>
                  </a:lnTo>
                  <a:lnTo>
                    <a:pt x="85192" y="25372"/>
                  </a:lnTo>
                  <a:lnTo>
                    <a:pt x="73038" y="21684"/>
                  </a:lnTo>
                  <a:lnTo>
                    <a:pt x="60879" y="18019"/>
                  </a:lnTo>
                  <a:lnTo>
                    <a:pt x="48714" y="14377"/>
                  </a:lnTo>
                  <a:lnTo>
                    <a:pt x="36543" y="10755"/>
                  </a:lnTo>
                  <a:lnTo>
                    <a:pt x="24367" y="7153"/>
                  </a:lnTo>
                  <a:lnTo>
                    <a:pt x="12186" y="3568"/>
                  </a:lnTo>
                  <a:lnTo>
                    <a:pt x="0" y="0"/>
                  </a:lnTo>
                  <a:close/>
                </a:path>
              </a:pathLst>
            </a:custGeom>
            <a:solidFill>
              <a:srgbClr val="848688"/>
            </a:solidFill>
          </p:spPr>
          <p:txBody>
            <a:bodyPr wrap="square" lIns="0" tIns="0" rIns="0" bIns="0" rtlCol="0">
              <a:noAutofit/>
            </a:bodyPr>
            <a:lstStyle/>
            <a:p>
              <a:endParaRPr/>
            </a:p>
          </p:txBody>
        </p:sp>
        <p:sp>
          <p:nvSpPr>
            <p:cNvPr id="61" name="object 137"/>
            <p:cNvSpPr/>
            <p:nvPr/>
          </p:nvSpPr>
          <p:spPr>
            <a:xfrm>
              <a:off x="2637509" y="3740448"/>
              <a:ext cx="13062" cy="14075"/>
            </a:xfrm>
            <a:custGeom>
              <a:avLst/>
              <a:gdLst/>
              <a:ahLst/>
              <a:cxnLst/>
              <a:rect l="l" t="t" r="r" b="b"/>
              <a:pathLst>
                <a:path w="13062" h="14075">
                  <a:moveTo>
                    <a:pt x="3022" y="7769"/>
                  </a:moveTo>
                  <a:lnTo>
                    <a:pt x="0" y="10131"/>
                  </a:lnTo>
                  <a:lnTo>
                    <a:pt x="3009" y="12316"/>
                  </a:lnTo>
                  <a:lnTo>
                    <a:pt x="5415" y="14075"/>
                  </a:lnTo>
                  <a:lnTo>
                    <a:pt x="6489" y="7820"/>
                  </a:lnTo>
                  <a:lnTo>
                    <a:pt x="13062" y="0"/>
                  </a:lnTo>
                  <a:lnTo>
                    <a:pt x="3022" y="7769"/>
                  </a:lnTo>
                  <a:close/>
                </a:path>
              </a:pathLst>
            </a:custGeom>
            <a:solidFill>
              <a:srgbClr val="848688"/>
            </a:solidFill>
          </p:spPr>
          <p:txBody>
            <a:bodyPr wrap="square" lIns="0" tIns="0" rIns="0" bIns="0" rtlCol="0">
              <a:noAutofit/>
            </a:bodyPr>
            <a:lstStyle/>
            <a:p>
              <a:endParaRPr/>
            </a:p>
          </p:txBody>
        </p:sp>
        <p:sp>
          <p:nvSpPr>
            <p:cNvPr id="62" name="object 138"/>
            <p:cNvSpPr/>
            <p:nvPr/>
          </p:nvSpPr>
          <p:spPr>
            <a:xfrm>
              <a:off x="2643948" y="3750630"/>
              <a:ext cx="81152" cy="63640"/>
            </a:xfrm>
            <a:custGeom>
              <a:avLst/>
              <a:gdLst/>
              <a:ahLst/>
              <a:cxnLst/>
              <a:rect l="l" t="t" r="r" b="b"/>
              <a:pathLst>
                <a:path w="81152" h="63640">
                  <a:moveTo>
                    <a:pt x="81153" y="63640"/>
                  </a:moveTo>
                  <a:lnTo>
                    <a:pt x="78872" y="61747"/>
                  </a:lnTo>
                  <a:lnTo>
                    <a:pt x="69082" y="53664"/>
                  </a:lnTo>
                  <a:lnTo>
                    <a:pt x="59261" y="45614"/>
                  </a:lnTo>
                  <a:lnTo>
                    <a:pt x="49417" y="37590"/>
                  </a:lnTo>
                  <a:lnTo>
                    <a:pt x="39554" y="29586"/>
                  </a:lnTo>
                  <a:lnTo>
                    <a:pt x="29680" y="21596"/>
                  </a:lnTo>
                  <a:lnTo>
                    <a:pt x="19800" y="13612"/>
                  </a:lnTo>
                  <a:lnTo>
                    <a:pt x="9922" y="5629"/>
                  </a:lnTo>
                  <a:lnTo>
                    <a:pt x="2968" y="0"/>
                  </a:lnTo>
                  <a:lnTo>
                    <a:pt x="0" y="2159"/>
                  </a:lnTo>
                  <a:lnTo>
                    <a:pt x="9221" y="11396"/>
                  </a:lnTo>
                  <a:lnTo>
                    <a:pt x="19466" y="18904"/>
                  </a:lnTo>
                  <a:lnTo>
                    <a:pt x="29714" y="26409"/>
                  </a:lnTo>
                  <a:lnTo>
                    <a:pt x="39970" y="33904"/>
                  </a:lnTo>
                  <a:lnTo>
                    <a:pt x="50238" y="41382"/>
                  </a:lnTo>
                  <a:lnTo>
                    <a:pt x="60522" y="48835"/>
                  </a:lnTo>
                  <a:lnTo>
                    <a:pt x="70825" y="56257"/>
                  </a:lnTo>
                  <a:lnTo>
                    <a:pt x="81153" y="63640"/>
                  </a:lnTo>
                  <a:close/>
                </a:path>
              </a:pathLst>
            </a:custGeom>
            <a:solidFill>
              <a:srgbClr val="848688"/>
            </a:solidFill>
          </p:spPr>
          <p:txBody>
            <a:bodyPr wrap="square" lIns="0" tIns="0" rIns="0" bIns="0" rtlCol="0">
              <a:noAutofit/>
            </a:bodyPr>
            <a:lstStyle/>
            <a:p>
              <a:endParaRPr/>
            </a:p>
          </p:txBody>
        </p:sp>
        <p:sp>
          <p:nvSpPr>
            <p:cNvPr id="63" name="object 139"/>
            <p:cNvSpPr/>
            <p:nvPr/>
          </p:nvSpPr>
          <p:spPr>
            <a:xfrm>
              <a:off x="2816668" y="3551101"/>
              <a:ext cx="81991" cy="6258"/>
            </a:xfrm>
            <a:custGeom>
              <a:avLst/>
              <a:gdLst/>
              <a:ahLst/>
              <a:cxnLst/>
              <a:rect l="l" t="t" r="r" b="b"/>
              <a:pathLst>
                <a:path w="81991" h="6258">
                  <a:moveTo>
                    <a:pt x="81991" y="419"/>
                  </a:moveTo>
                  <a:lnTo>
                    <a:pt x="0" y="0"/>
                  </a:lnTo>
                  <a:lnTo>
                    <a:pt x="74079" y="6258"/>
                  </a:lnTo>
                  <a:lnTo>
                    <a:pt x="81991" y="419"/>
                  </a:lnTo>
                  <a:close/>
                </a:path>
              </a:pathLst>
            </a:custGeom>
            <a:solidFill>
              <a:srgbClr val="848688"/>
            </a:solidFill>
          </p:spPr>
          <p:txBody>
            <a:bodyPr wrap="square" lIns="0" tIns="0" rIns="0" bIns="0" rtlCol="0">
              <a:noAutofit/>
            </a:bodyPr>
            <a:lstStyle/>
            <a:p>
              <a:endParaRPr/>
            </a:p>
          </p:txBody>
        </p:sp>
        <p:sp>
          <p:nvSpPr>
            <p:cNvPr id="64" name="object 140"/>
            <p:cNvSpPr/>
            <p:nvPr/>
          </p:nvSpPr>
          <p:spPr>
            <a:xfrm>
              <a:off x="2642924" y="3550365"/>
              <a:ext cx="274340" cy="211662"/>
            </a:xfrm>
            <a:custGeom>
              <a:avLst/>
              <a:gdLst/>
              <a:ahLst/>
              <a:cxnLst/>
              <a:rect l="l" t="t" r="r" b="b"/>
              <a:pathLst>
                <a:path w="274340" h="211662">
                  <a:moveTo>
                    <a:pt x="274340" y="0"/>
                  </a:moveTo>
                  <a:lnTo>
                    <a:pt x="258871" y="76"/>
                  </a:lnTo>
                  <a:lnTo>
                    <a:pt x="258871" y="10477"/>
                  </a:lnTo>
                  <a:lnTo>
                    <a:pt x="243239" y="10397"/>
                  </a:lnTo>
                  <a:lnTo>
                    <a:pt x="237623" y="14565"/>
                  </a:lnTo>
                  <a:lnTo>
                    <a:pt x="227443" y="22163"/>
                  </a:lnTo>
                  <a:lnTo>
                    <a:pt x="217281" y="29784"/>
                  </a:lnTo>
                  <a:lnTo>
                    <a:pt x="207134" y="37425"/>
                  </a:lnTo>
                  <a:lnTo>
                    <a:pt x="197000" y="45082"/>
                  </a:lnTo>
                  <a:lnTo>
                    <a:pt x="186876" y="52751"/>
                  </a:lnTo>
                  <a:lnTo>
                    <a:pt x="176759" y="60429"/>
                  </a:lnTo>
                  <a:lnTo>
                    <a:pt x="166647" y="68112"/>
                  </a:lnTo>
                  <a:lnTo>
                    <a:pt x="156538" y="75796"/>
                  </a:lnTo>
                  <a:lnTo>
                    <a:pt x="146427" y="83477"/>
                  </a:lnTo>
                  <a:lnTo>
                    <a:pt x="136314" y="91153"/>
                  </a:lnTo>
                  <a:lnTo>
                    <a:pt x="126195" y="98818"/>
                  </a:lnTo>
                  <a:lnTo>
                    <a:pt x="118282" y="104778"/>
                  </a:lnTo>
                  <a:lnTo>
                    <a:pt x="108157" y="112449"/>
                  </a:lnTo>
                  <a:lnTo>
                    <a:pt x="98054" y="120149"/>
                  </a:lnTo>
                  <a:lnTo>
                    <a:pt x="87970" y="127873"/>
                  </a:lnTo>
                  <a:lnTo>
                    <a:pt x="77902" y="135618"/>
                  </a:lnTo>
                  <a:lnTo>
                    <a:pt x="67848" y="143379"/>
                  </a:lnTo>
                  <a:lnTo>
                    <a:pt x="57805" y="151154"/>
                  </a:lnTo>
                  <a:lnTo>
                    <a:pt x="47769" y="158937"/>
                  </a:lnTo>
                  <a:lnTo>
                    <a:pt x="37738" y="166726"/>
                  </a:lnTo>
                  <a:lnTo>
                    <a:pt x="27709" y="174516"/>
                  </a:lnTo>
                  <a:lnTo>
                    <a:pt x="17680" y="182303"/>
                  </a:lnTo>
                  <a:lnTo>
                    <a:pt x="7647" y="190083"/>
                  </a:lnTo>
                  <a:lnTo>
                    <a:pt x="1074" y="197904"/>
                  </a:lnTo>
                  <a:lnTo>
                    <a:pt x="0" y="204159"/>
                  </a:lnTo>
                  <a:lnTo>
                    <a:pt x="10245" y="211662"/>
                  </a:lnTo>
                  <a:lnTo>
                    <a:pt x="1023" y="202425"/>
                  </a:lnTo>
                  <a:lnTo>
                    <a:pt x="3992" y="200265"/>
                  </a:lnTo>
                  <a:lnTo>
                    <a:pt x="9034" y="196597"/>
                  </a:lnTo>
                  <a:lnTo>
                    <a:pt x="19313" y="189131"/>
                  </a:lnTo>
                  <a:lnTo>
                    <a:pt x="29595" y="181672"/>
                  </a:lnTo>
                  <a:lnTo>
                    <a:pt x="39878" y="174217"/>
                  </a:lnTo>
                  <a:lnTo>
                    <a:pt x="50160" y="166760"/>
                  </a:lnTo>
                  <a:lnTo>
                    <a:pt x="60436" y="159298"/>
                  </a:lnTo>
                  <a:lnTo>
                    <a:pt x="70705" y="151827"/>
                  </a:lnTo>
                  <a:lnTo>
                    <a:pt x="80964" y="144343"/>
                  </a:lnTo>
                  <a:lnTo>
                    <a:pt x="91211" y="136843"/>
                  </a:lnTo>
                  <a:lnTo>
                    <a:pt x="101441" y="129321"/>
                  </a:lnTo>
                  <a:lnTo>
                    <a:pt x="111653" y="121774"/>
                  </a:lnTo>
                  <a:lnTo>
                    <a:pt x="121844" y="114199"/>
                  </a:lnTo>
                  <a:lnTo>
                    <a:pt x="132011" y="106591"/>
                  </a:lnTo>
                  <a:lnTo>
                    <a:pt x="139925" y="100700"/>
                  </a:lnTo>
                  <a:lnTo>
                    <a:pt x="150120" y="93127"/>
                  </a:lnTo>
                  <a:lnTo>
                    <a:pt x="160321" y="85562"/>
                  </a:lnTo>
                  <a:lnTo>
                    <a:pt x="170525" y="78001"/>
                  </a:lnTo>
                  <a:lnTo>
                    <a:pt x="180729" y="70440"/>
                  </a:lnTo>
                  <a:lnTo>
                    <a:pt x="190930" y="62875"/>
                  </a:lnTo>
                  <a:lnTo>
                    <a:pt x="201124" y="55302"/>
                  </a:lnTo>
                  <a:lnTo>
                    <a:pt x="211310" y="47717"/>
                  </a:lnTo>
                  <a:lnTo>
                    <a:pt x="221483" y="40115"/>
                  </a:lnTo>
                  <a:lnTo>
                    <a:pt x="231641" y="32492"/>
                  </a:lnTo>
                  <a:lnTo>
                    <a:pt x="241782" y="24845"/>
                  </a:lnTo>
                  <a:lnTo>
                    <a:pt x="251901" y="17170"/>
                  </a:lnTo>
                  <a:lnTo>
                    <a:pt x="261996" y="9461"/>
                  </a:lnTo>
                  <a:lnTo>
                    <a:pt x="274340" y="0"/>
                  </a:lnTo>
                  <a:close/>
                </a:path>
              </a:pathLst>
            </a:custGeom>
            <a:solidFill>
              <a:srgbClr val="848688"/>
            </a:solidFill>
          </p:spPr>
          <p:txBody>
            <a:bodyPr wrap="square" lIns="0" tIns="0" rIns="0" bIns="0" rtlCol="0">
              <a:noAutofit/>
            </a:bodyPr>
            <a:lstStyle/>
            <a:p>
              <a:endParaRPr/>
            </a:p>
          </p:txBody>
        </p:sp>
        <p:sp>
          <p:nvSpPr>
            <p:cNvPr id="65" name="object 141"/>
            <p:cNvSpPr/>
            <p:nvPr/>
          </p:nvSpPr>
          <p:spPr>
            <a:xfrm>
              <a:off x="2483266" y="3518755"/>
              <a:ext cx="219557" cy="208864"/>
            </a:xfrm>
            <a:custGeom>
              <a:avLst/>
              <a:gdLst/>
              <a:ahLst/>
              <a:cxnLst/>
              <a:rect l="l" t="t" r="r" b="b"/>
              <a:pathLst>
                <a:path w="219557" h="208864">
                  <a:moveTo>
                    <a:pt x="6261" y="135039"/>
                  </a:moveTo>
                  <a:lnTo>
                    <a:pt x="8191" y="131483"/>
                  </a:lnTo>
                  <a:lnTo>
                    <a:pt x="12675" y="121138"/>
                  </a:lnTo>
                  <a:lnTo>
                    <a:pt x="2070" y="128155"/>
                  </a:lnTo>
                  <a:lnTo>
                    <a:pt x="0" y="129552"/>
                  </a:lnTo>
                  <a:lnTo>
                    <a:pt x="249" y="132905"/>
                  </a:lnTo>
                  <a:lnTo>
                    <a:pt x="1032" y="145579"/>
                  </a:lnTo>
                  <a:lnTo>
                    <a:pt x="1883" y="158248"/>
                  </a:lnTo>
                  <a:lnTo>
                    <a:pt x="2820" y="170912"/>
                  </a:lnTo>
                  <a:lnTo>
                    <a:pt x="3858" y="183570"/>
                  </a:lnTo>
                  <a:lnTo>
                    <a:pt x="5017" y="196220"/>
                  </a:lnTo>
                  <a:lnTo>
                    <a:pt x="6311" y="208864"/>
                  </a:lnTo>
                  <a:lnTo>
                    <a:pt x="6261" y="135039"/>
                  </a:lnTo>
                  <a:close/>
                </a:path>
                <a:path w="219557" h="208864">
                  <a:moveTo>
                    <a:pt x="12675" y="121138"/>
                  </a:moveTo>
                  <a:lnTo>
                    <a:pt x="8191" y="131483"/>
                  </a:lnTo>
                  <a:lnTo>
                    <a:pt x="6261" y="135039"/>
                  </a:lnTo>
                  <a:lnTo>
                    <a:pt x="6311" y="208864"/>
                  </a:lnTo>
                  <a:lnTo>
                    <a:pt x="6967" y="194958"/>
                  </a:lnTo>
                  <a:lnTo>
                    <a:pt x="7419" y="182259"/>
                  </a:lnTo>
                  <a:lnTo>
                    <a:pt x="7750" y="169562"/>
                  </a:lnTo>
                  <a:lnTo>
                    <a:pt x="7978" y="156867"/>
                  </a:lnTo>
                  <a:lnTo>
                    <a:pt x="8119" y="144174"/>
                  </a:lnTo>
                  <a:lnTo>
                    <a:pt x="8177" y="133961"/>
                  </a:lnTo>
                  <a:lnTo>
                    <a:pt x="17019" y="128988"/>
                  </a:lnTo>
                  <a:lnTo>
                    <a:pt x="28031" y="122655"/>
                  </a:lnTo>
                  <a:lnTo>
                    <a:pt x="38987" y="116239"/>
                  </a:lnTo>
                  <a:lnTo>
                    <a:pt x="49903" y="109760"/>
                  </a:lnTo>
                  <a:lnTo>
                    <a:pt x="60794" y="103238"/>
                  </a:lnTo>
                  <a:lnTo>
                    <a:pt x="71329" y="96897"/>
                  </a:lnTo>
                  <a:lnTo>
                    <a:pt x="82170" y="90282"/>
                  </a:lnTo>
                  <a:lnTo>
                    <a:pt x="92982" y="83619"/>
                  </a:lnTo>
                  <a:lnTo>
                    <a:pt x="103777" y="76928"/>
                  </a:lnTo>
                  <a:lnTo>
                    <a:pt x="114566" y="70231"/>
                  </a:lnTo>
                  <a:lnTo>
                    <a:pt x="124711" y="63809"/>
                  </a:lnTo>
                  <a:lnTo>
                    <a:pt x="135405" y="56973"/>
                  </a:lnTo>
                  <a:lnTo>
                    <a:pt x="146065" y="50083"/>
                  </a:lnTo>
                  <a:lnTo>
                    <a:pt x="156690" y="43135"/>
                  </a:lnTo>
                  <a:lnTo>
                    <a:pt x="167277" y="36124"/>
                  </a:lnTo>
                  <a:lnTo>
                    <a:pt x="177823" y="29048"/>
                  </a:lnTo>
                  <a:lnTo>
                    <a:pt x="188327" y="21901"/>
                  </a:lnTo>
                  <a:lnTo>
                    <a:pt x="198785" y="14680"/>
                  </a:lnTo>
                  <a:lnTo>
                    <a:pt x="209196" y="7381"/>
                  </a:lnTo>
                  <a:lnTo>
                    <a:pt x="219557" y="0"/>
                  </a:lnTo>
                  <a:lnTo>
                    <a:pt x="208883" y="5533"/>
                  </a:lnTo>
                  <a:lnTo>
                    <a:pt x="197636" y="11465"/>
                  </a:lnTo>
                  <a:lnTo>
                    <a:pt x="186436" y="17472"/>
                  </a:lnTo>
                  <a:lnTo>
                    <a:pt x="175279" y="23553"/>
                  </a:lnTo>
                  <a:lnTo>
                    <a:pt x="164165" y="29702"/>
                  </a:lnTo>
                  <a:lnTo>
                    <a:pt x="153091" y="35916"/>
                  </a:lnTo>
                  <a:lnTo>
                    <a:pt x="142055" y="42192"/>
                  </a:lnTo>
                  <a:lnTo>
                    <a:pt x="131055" y="48526"/>
                  </a:lnTo>
                  <a:lnTo>
                    <a:pt x="120090" y="54914"/>
                  </a:lnTo>
                  <a:lnTo>
                    <a:pt x="109156" y="61353"/>
                  </a:lnTo>
                  <a:lnTo>
                    <a:pt x="98600" y="67688"/>
                  </a:lnTo>
                  <a:lnTo>
                    <a:pt x="87722" y="74237"/>
                  </a:lnTo>
                  <a:lnTo>
                    <a:pt x="76862" y="80821"/>
                  </a:lnTo>
                  <a:lnTo>
                    <a:pt x="66033" y="87459"/>
                  </a:lnTo>
                  <a:lnTo>
                    <a:pt x="55245" y="94170"/>
                  </a:lnTo>
                  <a:lnTo>
                    <a:pt x="44800" y="100661"/>
                  </a:lnTo>
                  <a:lnTo>
                    <a:pt x="34050" y="107410"/>
                  </a:lnTo>
                  <a:lnTo>
                    <a:pt x="23339" y="114229"/>
                  </a:lnTo>
                  <a:lnTo>
                    <a:pt x="12675" y="121138"/>
                  </a:lnTo>
                  <a:close/>
                </a:path>
              </a:pathLst>
            </a:custGeom>
            <a:solidFill>
              <a:srgbClr val="848688"/>
            </a:solidFill>
          </p:spPr>
          <p:txBody>
            <a:bodyPr wrap="square" lIns="0" tIns="0" rIns="0" bIns="0" rtlCol="0">
              <a:noAutofit/>
            </a:bodyPr>
            <a:lstStyle/>
            <a:p>
              <a:endParaRPr/>
            </a:p>
          </p:txBody>
        </p:sp>
        <p:sp>
          <p:nvSpPr>
            <p:cNvPr id="66" name="object 142"/>
            <p:cNvSpPr/>
            <p:nvPr/>
          </p:nvSpPr>
          <p:spPr>
            <a:xfrm>
              <a:off x="2551192" y="4024809"/>
              <a:ext cx="324243" cy="332359"/>
            </a:xfrm>
            <a:custGeom>
              <a:avLst/>
              <a:gdLst/>
              <a:ahLst/>
              <a:cxnLst/>
              <a:rect l="l" t="t" r="r" b="b"/>
              <a:pathLst>
                <a:path w="324243" h="332359">
                  <a:moveTo>
                    <a:pt x="324243" y="71031"/>
                  </a:moveTo>
                  <a:lnTo>
                    <a:pt x="309613" y="71107"/>
                  </a:lnTo>
                  <a:lnTo>
                    <a:pt x="309613" y="81534"/>
                  </a:lnTo>
                  <a:lnTo>
                    <a:pt x="294784" y="81447"/>
                  </a:lnTo>
                  <a:lnTo>
                    <a:pt x="286626" y="87967"/>
                  </a:lnTo>
                  <a:lnTo>
                    <a:pt x="276733" y="95926"/>
                  </a:lnTo>
                  <a:lnTo>
                    <a:pt x="266860" y="103912"/>
                  </a:lnTo>
                  <a:lnTo>
                    <a:pt x="257005" y="111920"/>
                  </a:lnTo>
                  <a:lnTo>
                    <a:pt x="247161" y="119944"/>
                  </a:lnTo>
                  <a:lnTo>
                    <a:pt x="237326" y="127980"/>
                  </a:lnTo>
                  <a:lnTo>
                    <a:pt x="227496" y="136023"/>
                  </a:lnTo>
                  <a:lnTo>
                    <a:pt x="217666" y="144068"/>
                  </a:lnTo>
                  <a:lnTo>
                    <a:pt x="207832" y="152109"/>
                  </a:lnTo>
                  <a:lnTo>
                    <a:pt x="197991" y="160141"/>
                  </a:lnTo>
                  <a:lnTo>
                    <a:pt x="188137" y="168160"/>
                  </a:lnTo>
                  <a:lnTo>
                    <a:pt x="178439" y="176031"/>
                  </a:lnTo>
                  <a:lnTo>
                    <a:pt x="168609" y="184062"/>
                  </a:lnTo>
                  <a:lnTo>
                    <a:pt x="158802" y="192123"/>
                  </a:lnTo>
                  <a:lnTo>
                    <a:pt x="149014" y="200209"/>
                  </a:lnTo>
                  <a:lnTo>
                    <a:pt x="139241" y="208317"/>
                  </a:lnTo>
                  <a:lnTo>
                    <a:pt x="129480" y="216441"/>
                  </a:lnTo>
                  <a:lnTo>
                    <a:pt x="119729" y="224580"/>
                  </a:lnTo>
                  <a:lnTo>
                    <a:pt x="109983" y="232727"/>
                  </a:lnTo>
                  <a:lnTo>
                    <a:pt x="100240" y="240880"/>
                  </a:lnTo>
                  <a:lnTo>
                    <a:pt x="90496" y="249034"/>
                  </a:lnTo>
                  <a:lnTo>
                    <a:pt x="80748" y="257184"/>
                  </a:lnTo>
                  <a:lnTo>
                    <a:pt x="74650" y="265264"/>
                  </a:lnTo>
                  <a:lnTo>
                    <a:pt x="71043" y="269862"/>
                  </a:lnTo>
                  <a:lnTo>
                    <a:pt x="112814" y="301294"/>
                  </a:lnTo>
                  <a:lnTo>
                    <a:pt x="74688" y="269862"/>
                  </a:lnTo>
                  <a:lnTo>
                    <a:pt x="77516" y="267646"/>
                  </a:lnTo>
                  <a:lnTo>
                    <a:pt x="84527" y="262150"/>
                  </a:lnTo>
                  <a:lnTo>
                    <a:pt x="94537" y="254325"/>
                  </a:lnTo>
                  <a:lnTo>
                    <a:pt x="104551" y="246507"/>
                  </a:lnTo>
                  <a:lnTo>
                    <a:pt x="114567" y="238693"/>
                  </a:lnTo>
                  <a:lnTo>
                    <a:pt x="124581" y="230879"/>
                  </a:lnTo>
                  <a:lnTo>
                    <a:pt x="134589" y="223059"/>
                  </a:lnTo>
                  <a:lnTo>
                    <a:pt x="144588" y="215229"/>
                  </a:lnTo>
                  <a:lnTo>
                    <a:pt x="154573" y="207385"/>
                  </a:lnTo>
                  <a:lnTo>
                    <a:pt x="164541" y="199521"/>
                  </a:lnTo>
                  <a:lnTo>
                    <a:pt x="174489" y="191633"/>
                  </a:lnTo>
                  <a:lnTo>
                    <a:pt x="184413" y="183717"/>
                  </a:lnTo>
                  <a:lnTo>
                    <a:pt x="194310" y="175768"/>
                  </a:lnTo>
                  <a:lnTo>
                    <a:pt x="204030" y="167969"/>
                  </a:lnTo>
                  <a:lnTo>
                    <a:pt x="213949" y="160036"/>
                  </a:lnTo>
                  <a:lnTo>
                    <a:pt x="223876" y="152111"/>
                  </a:lnTo>
                  <a:lnTo>
                    <a:pt x="233807" y="144192"/>
                  </a:lnTo>
                  <a:lnTo>
                    <a:pt x="243737" y="136272"/>
                  </a:lnTo>
                  <a:lnTo>
                    <a:pt x="253663" y="128347"/>
                  </a:lnTo>
                  <a:lnTo>
                    <a:pt x="263581" y="120412"/>
                  </a:lnTo>
                  <a:lnTo>
                    <a:pt x="273485" y="112462"/>
                  </a:lnTo>
                  <a:lnTo>
                    <a:pt x="283372" y="104492"/>
                  </a:lnTo>
                  <a:lnTo>
                    <a:pt x="293238" y="96498"/>
                  </a:lnTo>
                  <a:lnTo>
                    <a:pt x="303079" y="88474"/>
                  </a:lnTo>
                  <a:lnTo>
                    <a:pt x="312889" y="80416"/>
                  </a:lnTo>
                  <a:lnTo>
                    <a:pt x="324243" y="71031"/>
                  </a:lnTo>
                  <a:close/>
                </a:path>
                <a:path w="324243" h="332359">
                  <a:moveTo>
                    <a:pt x="0" y="0"/>
                  </a:moveTo>
                  <a:lnTo>
                    <a:pt x="9923" y="3234"/>
                  </a:lnTo>
                  <a:lnTo>
                    <a:pt x="22005" y="7154"/>
                  </a:lnTo>
                  <a:lnTo>
                    <a:pt x="34092" y="11056"/>
                  </a:lnTo>
                  <a:lnTo>
                    <a:pt x="46184" y="14938"/>
                  </a:lnTo>
                  <a:lnTo>
                    <a:pt x="58283" y="18798"/>
                  </a:lnTo>
                  <a:lnTo>
                    <a:pt x="70388" y="22636"/>
                  </a:lnTo>
                  <a:lnTo>
                    <a:pt x="82501" y="26450"/>
                  </a:lnTo>
                  <a:lnTo>
                    <a:pt x="94622" y="30239"/>
                  </a:lnTo>
                  <a:lnTo>
                    <a:pt x="106751" y="34001"/>
                  </a:lnTo>
                  <a:lnTo>
                    <a:pt x="118890" y="37735"/>
                  </a:lnTo>
                  <a:lnTo>
                    <a:pt x="131038" y="41440"/>
                  </a:lnTo>
                  <a:lnTo>
                    <a:pt x="141002" y="44530"/>
                  </a:lnTo>
                  <a:lnTo>
                    <a:pt x="153138" y="48277"/>
                  </a:lnTo>
                  <a:lnTo>
                    <a:pt x="165278" y="52006"/>
                  </a:lnTo>
                  <a:lnTo>
                    <a:pt x="177422" y="55715"/>
                  </a:lnTo>
                  <a:lnTo>
                    <a:pt x="189571" y="59404"/>
                  </a:lnTo>
                  <a:lnTo>
                    <a:pt x="201727" y="63073"/>
                  </a:lnTo>
                  <a:lnTo>
                    <a:pt x="213889" y="66721"/>
                  </a:lnTo>
                  <a:lnTo>
                    <a:pt x="226059" y="70347"/>
                  </a:lnTo>
                  <a:lnTo>
                    <a:pt x="238237" y="73951"/>
                  </a:lnTo>
                  <a:lnTo>
                    <a:pt x="250425" y="77532"/>
                  </a:lnTo>
                  <a:lnTo>
                    <a:pt x="262623" y="81089"/>
                  </a:lnTo>
                  <a:lnTo>
                    <a:pt x="294784" y="81447"/>
                  </a:lnTo>
                  <a:lnTo>
                    <a:pt x="263994" y="71310"/>
                  </a:lnTo>
                  <a:lnTo>
                    <a:pt x="255359" y="68681"/>
                  </a:lnTo>
                  <a:lnTo>
                    <a:pt x="243149" y="65200"/>
                  </a:lnTo>
                  <a:lnTo>
                    <a:pt x="230931" y="61742"/>
                  </a:lnTo>
                  <a:lnTo>
                    <a:pt x="218707" y="58306"/>
                  </a:lnTo>
                  <a:lnTo>
                    <a:pt x="206476" y="54891"/>
                  </a:lnTo>
                  <a:lnTo>
                    <a:pt x="194238" y="51496"/>
                  </a:lnTo>
                  <a:lnTo>
                    <a:pt x="181994" y="48122"/>
                  </a:lnTo>
                  <a:lnTo>
                    <a:pt x="169744" y="44766"/>
                  </a:lnTo>
                  <a:lnTo>
                    <a:pt x="157487" y="41430"/>
                  </a:lnTo>
                  <a:lnTo>
                    <a:pt x="145225" y="38111"/>
                  </a:lnTo>
                  <a:lnTo>
                    <a:pt x="132956" y="34810"/>
                  </a:lnTo>
                  <a:lnTo>
                    <a:pt x="122887" y="32067"/>
                  </a:lnTo>
                  <a:lnTo>
                    <a:pt x="110629" y="28754"/>
                  </a:lnTo>
                  <a:lnTo>
                    <a:pt x="98364" y="25466"/>
                  </a:lnTo>
                  <a:lnTo>
                    <a:pt x="86092" y="22203"/>
                  </a:lnTo>
                  <a:lnTo>
                    <a:pt x="73814" y="18964"/>
                  </a:lnTo>
                  <a:lnTo>
                    <a:pt x="61528" y="15748"/>
                  </a:lnTo>
                  <a:lnTo>
                    <a:pt x="49236" y="12555"/>
                  </a:lnTo>
                  <a:lnTo>
                    <a:pt x="36937" y="9385"/>
                  </a:lnTo>
                  <a:lnTo>
                    <a:pt x="24631" y="6236"/>
                  </a:lnTo>
                  <a:lnTo>
                    <a:pt x="12318" y="3108"/>
                  </a:lnTo>
                  <a:lnTo>
                    <a:pt x="0" y="0"/>
                  </a:lnTo>
                  <a:close/>
                </a:path>
                <a:path w="324243" h="332359">
                  <a:moveTo>
                    <a:pt x="255359" y="68681"/>
                  </a:moveTo>
                  <a:lnTo>
                    <a:pt x="263994" y="71310"/>
                  </a:lnTo>
                  <a:lnTo>
                    <a:pt x="265366" y="71551"/>
                  </a:lnTo>
                  <a:lnTo>
                    <a:pt x="306349" y="72263"/>
                  </a:lnTo>
                  <a:lnTo>
                    <a:pt x="296545" y="80040"/>
                  </a:lnTo>
                  <a:lnTo>
                    <a:pt x="265366" y="71551"/>
                  </a:lnTo>
                  <a:lnTo>
                    <a:pt x="263994" y="71310"/>
                  </a:lnTo>
                  <a:lnTo>
                    <a:pt x="294784" y="81447"/>
                  </a:lnTo>
                  <a:lnTo>
                    <a:pt x="309613" y="81534"/>
                  </a:lnTo>
                  <a:lnTo>
                    <a:pt x="309613" y="71107"/>
                  </a:lnTo>
                  <a:lnTo>
                    <a:pt x="264517" y="71308"/>
                  </a:lnTo>
                  <a:lnTo>
                    <a:pt x="255359" y="68681"/>
                  </a:lnTo>
                  <a:close/>
                </a:path>
                <a:path w="324243" h="332359">
                  <a:moveTo>
                    <a:pt x="71043" y="269862"/>
                  </a:moveTo>
                  <a:lnTo>
                    <a:pt x="74650" y="265264"/>
                  </a:lnTo>
                  <a:lnTo>
                    <a:pt x="80748" y="257184"/>
                  </a:lnTo>
                  <a:lnTo>
                    <a:pt x="70993" y="265328"/>
                  </a:lnTo>
                  <a:lnTo>
                    <a:pt x="68148" y="267690"/>
                  </a:lnTo>
                  <a:lnTo>
                    <a:pt x="71043" y="269862"/>
                  </a:lnTo>
                  <a:close/>
                </a:path>
                <a:path w="324243" h="332359">
                  <a:moveTo>
                    <a:pt x="112814" y="301294"/>
                  </a:moveTo>
                  <a:lnTo>
                    <a:pt x="154825" y="332359"/>
                  </a:lnTo>
                  <a:lnTo>
                    <a:pt x="114833" y="298653"/>
                  </a:lnTo>
                  <a:lnTo>
                    <a:pt x="77516" y="267646"/>
                  </a:lnTo>
                  <a:lnTo>
                    <a:pt x="74688" y="269862"/>
                  </a:lnTo>
                  <a:lnTo>
                    <a:pt x="112814" y="301294"/>
                  </a:lnTo>
                  <a:close/>
                </a:path>
                <a:path w="324243" h="332359">
                  <a:moveTo>
                    <a:pt x="306349" y="72263"/>
                  </a:moveTo>
                  <a:lnTo>
                    <a:pt x="265366" y="71551"/>
                  </a:lnTo>
                  <a:lnTo>
                    <a:pt x="296545" y="80040"/>
                  </a:lnTo>
                  <a:lnTo>
                    <a:pt x="306349" y="72263"/>
                  </a:lnTo>
                  <a:close/>
                </a:path>
              </a:pathLst>
            </a:custGeom>
            <a:solidFill>
              <a:srgbClr val="848688"/>
            </a:solidFill>
          </p:spPr>
          <p:txBody>
            <a:bodyPr wrap="square" lIns="0" tIns="0" rIns="0" bIns="0" rtlCol="0">
              <a:noAutofit/>
            </a:bodyPr>
            <a:lstStyle/>
            <a:p>
              <a:endParaRPr/>
            </a:p>
          </p:txBody>
        </p:sp>
        <p:sp>
          <p:nvSpPr>
            <p:cNvPr id="67" name="object 143"/>
            <p:cNvSpPr/>
            <p:nvPr/>
          </p:nvSpPr>
          <p:spPr>
            <a:xfrm>
              <a:off x="2444466" y="4045855"/>
              <a:ext cx="179578" cy="225882"/>
            </a:xfrm>
            <a:custGeom>
              <a:avLst/>
              <a:gdLst/>
              <a:ahLst/>
              <a:cxnLst/>
              <a:rect l="l" t="t" r="r" b="b"/>
              <a:pathLst>
                <a:path w="179577" h="225882">
                  <a:moveTo>
                    <a:pt x="11873" y="120152"/>
                  </a:moveTo>
                  <a:lnTo>
                    <a:pt x="9436" y="131762"/>
                  </a:lnTo>
                  <a:lnTo>
                    <a:pt x="7581" y="135547"/>
                  </a:lnTo>
                  <a:lnTo>
                    <a:pt x="7746" y="178828"/>
                  </a:lnTo>
                  <a:lnTo>
                    <a:pt x="8085" y="169852"/>
                  </a:lnTo>
                  <a:lnTo>
                    <a:pt x="8590" y="157157"/>
                  </a:lnTo>
                  <a:lnTo>
                    <a:pt x="9063" y="144453"/>
                  </a:lnTo>
                  <a:lnTo>
                    <a:pt x="9362" y="134269"/>
                  </a:lnTo>
                  <a:lnTo>
                    <a:pt x="13966" y="130967"/>
                  </a:lnTo>
                  <a:lnTo>
                    <a:pt x="24249" y="123512"/>
                  </a:lnTo>
                  <a:lnTo>
                    <a:pt x="34489" y="115996"/>
                  </a:lnTo>
                  <a:lnTo>
                    <a:pt x="44687" y="108424"/>
                  </a:lnTo>
                  <a:lnTo>
                    <a:pt x="54846" y="100800"/>
                  </a:lnTo>
                  <a:lnTo>
                    <a:pt x="64969" y="93129"/>
                  </a:lnTo>
                  <a:lnTo>
                    <a:pt x="75059" y="85414"/>
                  </a:lnTo>
                  <a:lnTo>
                    <a:pt x="85117" y="77662"/>
                  </a:lnTo>
                  <a:lnTo>
                    <a:pt x="95148" y="69875"/>
                  </a:lnTo>
                  <a:lnTo>
                    <a:pt x="98299" y="67434"/>
                  </a:lnTo>
                  <a:lnTo>
                    <a:pt x="108271" y="59571"/>
                  </a:lnTo>
                  <a:lnTo>
                    <a:pt x="118164" y="51609"/>
                  </a:lnTo>
                  <a:lnTo>
                    <a:pt x="128011" y="43588"/>
                  </a:lnTo>
                  <a:lnTo>
                    <a:pt x="137845" y="35547"/>
                  </a:lnTo>
                  <a:lnTo>
                    <a:pt x="140965" y="33023"/>
                  </a:lnTo>
                  <a:lnTo>
                    <a:pt x="150744" y="24942"/>
                  </a:lnTo>
                  <a:lnTo>
                    <a:pt x="160423" y="16722"/>
                  </a:lnTo>
                  <a:lnTo>
                    <a:pt x="170027" y="8396"/>
                  </a:lnTo>
                  <a:lnTo>
                    <a:pt x="179577" y="0"/>
                  </a:lnTo>
                  <a:lnTo>
                    <a:pt x="176170" y="2170"/>
                  </a:lnTo>
                  <a:lnTo>
                    <a:pt x="165480" y="9042"/>
                  </a:lnTo>
                  <a:lnTo>
                    <a:pt x="154857" y="16004"/>
                  </a:lnTo>
                  <a:lnTo>
                    <a:pt x="144318" y="23084"/>
                  </a:lnTo>
                  <a:lnTo>
                    <a:pt x="133883" y="30314"/>
                  </a:lnTo>
                  <a:lnTo>
                    <a:pt x="130612" y="32595"/>
                  </a:lnTo>
                  <a:lnTo>
                    <a:pt x="120182" y="39847"/>
                  </a:lnTo>
                  <a:lnTo>
                    <a:pt x="109770" y="47114"/>
                  </a:lnTo>
                  <a:lnTo>
                    <a:pt x="99408" y="54450"/>
                  </a:lnTo>
                  <a:lnTo>
                    <a:pt x="89128" y="61912"/>
                  </a:lnTo>
                  <a:lnTo>
                    <a:pt x="82788" y="66545"/>
                  </a:lnTo>
                  <a:lnTo>
                    <a:pt x="72564" y="74063"/>
                  </a:lnTo>
                  <a:lnTo>
                    <a:pt x="62366" y="81622"/>
                  </a:lnTo>
                  <a:lnTo>
                    <a:pt x="52199" y="89225"/>
                  </a:lnTo>
                  <a:lnTo>
                    <a:pt x="42063" y="96876"/>
                  </a:lnTo>
                  <a:lnTo>
                    <a:pt x="31961" y="104579"/>
                  </a:lnTo>
                  <a:lnTo>
                    <a:pt x="21897" y="112336"/>
                  </a:lnTo>
                  <a:lnTo>
                    <a:pt x="11873" y="120152"/>
                  </a:lnTo>
                  <a:close/>
                </a:path>
                <a:path w="179577" h="225882">
                  <a:moveTo>
                    <a:pt x="7581" y="135547"/>
                  </a:moveTo>
                  <a:lnTo>
                    <a:pt x="9436" y="131762"/>
                  </a:lnTo>
                  <a:lnTo>
                    <a:pt x="11873" y="120152"/>
                  </a:lnTo>
                  <a:lnTo>
                    <a:pt x="1892" y="128028"/>
                  </a:lnTo>
                  <a:lnTo>
                    <a:pt x="0" y="131762"/>
                  </a:lnTo>
                  <a:lnTo>
                    <a:pt x="267" y="140751"/>
                  </a:lnTo>
                  <a:lnTo>
                    <a:pt x="733" y="153453"/>
                  </a:lnTo>
                  <a:lnTo>
                    <a:pt x="1241" y="166152"/>
                  </a:lnTo>
                  <a:lnTo>
                    <a:pt x="1727" y="178828"/>
                  </a:lnTo>
                  <a:lnTo>
                    <a:pt x="2178" y="187861"/>
                  </a:lnTo>
                  <a:lnTo>
                    <a:pt x="2894" y="200529"/>
                  </a:lnTo>
                  <a:lnTo>
                    <a:pt x="3733" y="213198"/>
                  </a:lnTo>
                  <a:lnTo>
                    <a:pt x="4724" y="225882"/>
                  </a:lnTo>
                  <a:lnTo>
                    <a:pt x="5459" y="216841"/>
                  </a:lnTo>
                  <a:lnTo>
                    <a:pt x="6348" y="204170"/>
                  </a:lnTo>
                  <a:lnTo>
                    <a:pt x="7100" y="191504"/>
                  </a:lnTo>
                  <a:lnTo>
                    <a:pt x="7746" y="178828"/>
                  </a:lnTo>
                  <a:lnTo>
                    <a:pt x="7581" y="135547"/>
                  </a:lnTo>
                  <a:close/>
                </a:path>
              </a:pathLst>
            </a:custGeom>
            <a:solidFill>
              <a:srgbClr val="848688"/>
            </a:solidFill>
          </p:spPr>
          <p:txBody>
            <a:bodyPr wrap="square" lIns="0" tIns="0" rIns="0" bIns="0" rtlCol="0">
              <a:noAutofit/>
            </a:bodyPr>
            <a:lstStyle/>
            <a:p>
              <a:endParaRPr/>
            </a:p>
          </p:txBody>
        </p:sp>
        <p:sp>
          <p:nvSpPr>
            <p:cNvPr id="68" name="object 144"/>
            <p:cNvSpPr/>
            <p:nvPr/>
          </p:nvSpPr>
          <p:spPr>
            <a:xfrm>
              <a:off x="1670589" y="3318866"/>
              <a:ext cx="512711" cy="142976"/>
            </a:xfrm>
            <a:custGeom>
              <a:avLst/>
              <a:gdLst/>
              <a:ahLst/>
              <a:cxnLst/>
              <a:rect l="l" t="t" r="r" b="b"/>
              <a:pathLst>
                <a:path w="512711" h="142976">
                  <a:moveTo>
                    <a:pt x="0" y="0"/>
                  </a:moveTo>
                  <a:lnTo>
                    <a:pt x="5817" y="1938"/>
                  </a:lnTo>
                  <a:lnTo>
                    <a:pt x="17881" y="5910"/>
                  </a:lnTo>
                  <a:lnTo>
                    <a:pt x="29962" y="9827"/>
                  </a:lnTo>
                  <a:lnTo>
                    <a:pt x="42060" y="13694"/>
                  </a:lnTo>
                  <a:lnTo>
                    <a:pt x="54171" y="17516"/>
                  </a:lnTo>
                  <a:lnTo>
                    <a:pt x="66296" y="21297"/>
                  </a:lnTo>
                  <a:lnTo>
                    <a:pt x="78431" y="25044"/>
                  </a:lnTo>
                  <a:lnTo>
                    <a:pt x="90576" y="28760"/>
                  </a:lnTo>
                  <a:lnTo>
                    <a:pt x="102729" y="32450"/>
                  </a:lnTo>
                  <a:lnTo>
                    <a:pt x="114887" y="36121"/>
                  </a:lnTo>
                  <a:lnTo>
                    <a:pt x="127050" y="39776"/>
                  </a:lnTo>
                  <a:lnTo>
                    <a:pt x="132858" y="41522"/>
                  </a:lnTo>
                  <a:lnTo>
                    <a:pt x="145032" y="45141"/>
                  </a:lnTo>
                  <a:lnTo>
                    <a:pt x="157218" y="48718"/>
                  </a:lnTo>
                  <a:lnTo>
                    <a:pt x="169414" y="52260"/>
                  </a:lnTo>
                  <a:lnTo>
                    <a:pt x="181617" y="55775"/>
                  </a:lnTo>
                  <a:lnTo>
                    <a:pt x="193826" y="59270"/>
                  </a:lnTo>
                  <a:lnTo>
                    <a:pt x="206038" y="62755"/>
                  </a:lnTo>
                  <a:lnTo>
                    <a:pt x="218251" y="66237"/>
                  </a:lnTo>
                  <a:lnTo>
                    <a:pt x="230463" y="69724"/>
                  </a:lnTo>
                  <a:lnTo>
                    <a:pt x="242672" y="73224"/>
                  </a:lnTo>
                  <a:lnTo>
                    <a:pt x="254876" y="76746"/>
                  </a:lnTo>
                  <a:lnTo>
                    <a:pt x="260767" y="78327"/>
                  </a:lnTo>
                  <a:lnTo>
                    <a:pt x="273026" y="81636"/>
                  </a:lnTo>
                  <a:lnTo>
                    <a:pt x="285280" y="84960"/>
                  </a:lnTo>
                  <a:lnTo>
                    <a:pt x="297531" y="88294"/>
                  </a:lnTo>
                  <a:lnTo>
                    <a:pt x="309782" y="91630"/>
                  </a:lnTo>
                  <a:lnTo>
                    <a:pt x="322035" y="94961"/>
                  </a:lnTo>
                  <a:lnTo>
                    <a:pt x="334293" y="98281"/>
                  </a:lnTo>
                  <a:lnTo>
                    <a:pt x="346557" y="101582"/>
                  </a:lnTo>
                  <a:lnTo>
                    <a:pt x="358830" y="104857"/>
                  </a:lnTo>
                  <a:lnTo>
                    <a:pt x="371114" y="108099"/>
                  </a:lnTo>
                  <a:lnTo>
                    <a:pt x="383413" y="111302"/>
                  </a:lnTo>
                  <a:lnTo>
                    <a:pt x="401631" y="115980"/>
                  </a:lnTo>
                  <a:lnTo>
                    <a:pt x="413931" y="119116"/>
                  </a:lnTo>
                  <a:lnTo>
                    <a:pt x="426238" y="122229"/>
                  </a:lnTo>
                  <a:lnTo>
                    <a:pt x="438555" y="125314"/>
                  </a:lnTo>
                  <a:lnTo>
                    <a:pt x="450881" y="128367"/>
                  </a:lnTo>
                  <a:lnTo>
                    <a:pt x="463219" y="131383"/>
                  </a:lnTo>
                  <a:lnTo>
                    <a:pt x="475570" y="134357"/>
                  </a:lnTo>
                  <a:lnTo>
                    <a:pt x="487934" y="137283"/>
                  </a:lnTo>
                  <a:lnTo>
                    <a:pt x="500314" y="140158"/>
                  </a:lnTo>
                  <a:lnTo>
                    <a:pt x="512711" y="142976"/>
                  </a:lnTo>
                  <a:lnTo>
                    <a:pt x="506862" y="141025"/>
                  </a:lnTo>
                  <a:lnTo>
                    <a:pt x="494785" y="137047"/>
                  </a:lnTo>
                  <a:lnTo>
                    <a:pt x="482695" y="133127"/>
                  </a:lnTo>
                  <a:lnTo>
                    <a:pt x="470593" y="129258"/>
                  </a:lnTo>
                  <a:lnTo>
                    <a:pt x="458482" y="125437"/>
                  </a:lnTo>
                  <a:lnTo>
                    <a:pt x="446360" y="121656"/>
                  </a:lnTo>
                  <a:lnTo>
                    <a:pt x="434231" y="117910"/>
                  </a:lnTo>
                  <a:lnTo>
                    <a:pt x="422094" y="114194"/>
                  </a:lnTo>
                  <a:lnTo>
                    <a:pt x="409950" y="110500"/>
                  </a:lnTo>
                  <a:lnTo>
                    <a:pt x="397801" y="106825"/>
                  </a:lnTo>
                  <a:lnTo>
                    <a:pt x="385648" y="103162"/>
                  </a:lnTo>
                  <a:lnTo>
                    <a:pt x="367649" y="97819"/>
                  </a:lnTo>
                  <a:lnTo>
                    <a:pt x="355461" y="94253"/>
                  </a:lnTo>
                  <a:lnTo>
                    <a:pt x="343263" y="90719"/>
                  </a:lnTo>
                  <a:lnTo>
                    <a:pt x="331058" y="87208"/>
                  </a:lnTo>
                  <a:lnTo>
                    <a:pt x="318848" y="83713"/>
                  </a:lnTo>
                  <a:lnTo>
                    <a:pt x="306634" y="80227"/>
                  </a:lnTo>
                  <a:lnTo>
                    <a:pt x="294420" y="76743"/>
                  </a:lnTo>
                  <a:lnTo>
                    <a:pt x="282208" y="73254"/>
                  </a:lnTo>
                  <a:lnTo>
                    <a:pt x="269999" y="69752"/>
                  </a:lnTo>
                  <a:lnTo>
                    <a:pt x="257797" y="66230"/>
                  </a:lnTo>
                  <a:lnTo>
                    <a:pt x="251950" y="64663"/>
                  </a:lnTo>
                  <a:lnTo>
                    <a:pt x="239689" y="61359"/>
                  </a:lnTo>
                  <a:lnTo>
                    <a:pt x="227433" y="58037"/>
                  </a:lnTo>
                  <a:lnTo>
                    <a:pt x="215179" y="54705"/>
                  </a:lnTo>
                  <a:lnTo>
                    <a:pt x="202925" y="51370"/>
                  </a:lnTo>
                  <a:lnTo>
                    <a:pt x="190669" y="48040"/>
                  </a:lnTo>
                  <a:lnTo>
                    <a:pt x="178410" y="44721"/>
                  </a:lnTo>
                  <a:lnTo>
                    <a:pt x="166145" y="41421"/>
                  </a:lnTo>
                  <a:lnTo>
                    <a:pt x="153873" y="38148"/>
                  </a:lnTo>
                  <a:lnTo>
                    <a:pt x="141591" y="34909"/>
                  </a:lnTo>
                  <a:lnTo>
                    <a:pt x="129298" y="31711"/>
                  </a:lnTo>
                  <a:lnTo>
                    <a:pt x="123361" y="30183"/>
                  </a:lnTo>
                  <a:lnTo>
                    <a:pt x="111059" y="27026"/>
                  </a:lnTo>
                  <a:lnTo>
                    <a:pt x="98754" y="23886"/>
                  </a:lnTo>
                  <a:lnTo>
                    <a:pt x="86444" y="20768"/>
                  </a:lnTo>
                  <a:lnTo>
                    <a:pt x="74127" y="17678"/>
                  </a:lnTo>
                  <a:lnTo>
                    <a:pt x="61802" y="14621"/>
                  </a:lnTo>
                  <a:lnTo>
                    <a:pt x="49467" y="11601"/>
                  </a:lnTo>
                  <a:lnTo>
                    <a:pt x="37121" y="8624"/>
                  </a:lnTo>
                  <a:lnTo>
                    <a:pt x="24762" y="5694"/>
                  </a:lnTo>
                  <a:lnTo>
                    <a:pt x="12389" y="2818"/>
                  </a:lnTo>
                  <a:lnTo>
                    <a:pt x="0" y="0"/>
                  </a:lnTo>
                  <a:close/>
                </a:path>
              </a:pathLst>
            </a:custGeom>
            <a:solidFill>
              <a:srgbClr val="848688"/>
            </a:solidFill>
          </p:spPr>
          <p:txBody>
            <a:bodyPr wrap="square" lIns="0" tIns="0" rIns="0" bIns="0" rtlCol="0">
              <a:noAutofit/>
            </a:bodyPr>
            <a:lstStyle/>
            <a:p>
              <a:endParaRPr/>
            </a:p>
          </p:txBody>
        </p:sp>
        <p:sp>
          <p:nvSpPr>
            <p:cNvPr id="69" name="object 145"/>
            <p:cNvSpPr/>
            <p:nvPr/>
          </p:nvSpPr>
          <p:spPr>
            <a:xfrm>
              <a:off x="1618641" y="3836131"/>
              <a:ext cx="528205" cy="128409"/>
            </a:xfrm>
            <a:custGeom>
              <a:avLst/>
              <a:gdLst/>
              <a:ahLst/>
              <a:cxnLst/>
              <a:rect l="l" t="t" r="r" b="b"/>
              <a:pathLst>
                <a:path w="528205" h="128409">
                  <a:moveTo>
                    <a:pt x="0" y="0"/>
                  </a:moveTo>
                  <a:lnTo>
                    <a:pt x="8621" y="2535"/>
                  </a:lnTo>
                  <a:lnTo>
                    <a:pt x="20830" y="6074"/>
                  </a:lnTo>
                  <a:lnTo>
                    <a:pt x="33049" y="9561"/>
                  </a:lnTo>
                  <a:lnTo>
                    <a:pt x="45278" y="13001"/>
                  </a:lnTo>
                  <a:lnTo>
                    <a:pt x="57516" y="16398"/>
                  </a:lnTo>
                  <a:lnTo>
                    <a:pt x="69761" y="19758"/>
                  </a:lnTo>
                  <a:lnTo>
                    <a:pt x="82014" y="23086"/>
                  </a:lnTo>
                  <a:lnTo>
                    <a:pt x="94272" y="26386"/>
                  </a:lnTo>
                  <a:lnTo>
                    <a:pt x="106536" y="29663"/>
                  </a:lnTo>
                  <a:lnTo>
                    <a:pt x="118804" y="32922"/>
                  </a:lnTo>
                  <a:lnTo>
                    <a:pt x="131076" y="36169"/>
                  </a:lnTo>
                  <a:lnTo>
                    <a:pt x="139686" y="38428"/>
                  </a:lnTo>
                  <a:lnTo>
                    <a:pt x="151982" y="41616"/>
                  </a:lnTo>
                  <a:lnTo>
                    <a:pt x="164287" y="44767"/>
                  </a:lnTo>
                  <a:lnTo>
                    <a:pt x="176598" y="47889"/>
                  </a:lnTo>
                  <a:lnTo>
                    <a:pt x="188915" y="50989"/>
                  </a:lnTo>
                  <a:lnTo>
                    <a:pt x="201234" y="54072"/>
                  </a:lnTo>
                  <a:lnTo>
                    <a:pt x="213556" y="57147"/>
                  </a:lnTo>
                  <a:lnTo>
                    <a:pt x="225878" y="60220"/>
                  </a:lnTo>
                  <a:lnTo>
                    <a:pt x="238198" y="63297"/>
                  </a:lnTo>
                  <a:lnTo>
                    <a:pt x="250514" y="66386"/>
                  </a:lnTo>
                  <a:lnTo>
                    <a:pt x="262826" y="69494"/>
                  </a:lnTo>
                  <a:lnTo>
                    <a:pt x="271493" y="71517"/>
                  </a:lnTo>
                  <a:lnTo>
                    <a:pt x="283854" y="74421"/>
                  </a:lnTo>
                  <a:lnTo>
                    <a:pt x="296213" y="77340"/>
                  </a:lnTo>
                  <a:lnTo>
                    <a:pt x="308570" y="80267"/>
                  </a:lnTo>
                  <a:lnTo>
                    <a:pt x="320929" y="83195"/>
                  </a:lnTo>
                  <a:lnTo>
                    <a:pt x="333289" y="86117"/>
                  </a:lnTo>
                  <a:lnTo>
                    <a:pt x="345653" y="89025"/>
                  </a:lnTo>
                  <a:lnTo>
                    <a:pt x="358022" y="91913"/>
                  </a:lnTo>
                  <a:lnTo>
                    <a:pt x="370397" y="94773"/>
                  </a:lnTo>
                  <a:lnTo>
                    <a:pt x="382780" y="97598"/>
                  </a:lnTo>
                  <a:lnTo>
                    <a:pt x="395173" y="100380"/>
                  </a:lnTo>
                  <a:lnTo>
                    <a:pt x="403910" y="102320"/>
                  </a:lnTo>
                  <a:lnTo>
                    <a:pt x="416307" y="105062"/>
                  </a:lnTo>
                  <a:lnTo>
                    <a:pt x="428708" y="107788"/>
                  </a:lnTo>
                  <a:lnTo>
                    <a:pt x="441115" y="110493"/>
                  </a:lnTo>
                  <a:lnTo>
                    <a:pt x="453528" y="113172"/>
                  </a:lnTo>
                  <a:lnTo>
                    <a:pt x="465949" y="115819"/>
                  </a:lnTo>
                  <a:lnTo>
                    <a:pt x="478379" y="118430"/>
                  </a:lnTo>
                  <a:lnTo>
                    <a:pt x="490818" y="121000"/>
                  </a:lnTo>
                  <a:lnTo>
                    <a:pt x="503268" y="123523"/>
                  </a:lnTo>
                  <a:lnTo>
                    <a:pt x="515730" y="125995"/>
                  </a:lnTo>
                  <a:lnTo>
                    <a:pt x="528205" y="128409"/>
                  </a:lnTo>
                  <a:lnTo>
                    <a:pt x="519640" y="125883"/>
                  </a:lnTo>
                  <a:lnTo>
                    <a:pt x="507437" y="122338"/>
                  </a:lnTo>
                  <a:lnTo>
                    <a:pt x="495221" y="118846"/>
                  </a:lnTo>
                  <a:lnTo>
                    <a:pt x="482993" y="115404"/>
                  </a:lnTo>
                  <a:lnTo>
                    <a:pt x="470755" y="112005"/>
                  </a:lnTo>
                  <a:lnTo>
                    <a:pt x="458508" y="108645"/>
                  </a:lnTo>
                  <a:lnTo>
                    <a:pt x="446253" y="105319"/>
                  </a:lnTo>
                  <a:lnTo>
                    <a:pt x="433991" y="102022"/>
                  </a:lnTo>
                  <a:lnTo>
                    <a:pt x="421724" y="98748"/>
                  </a:lnTo>
                  <a:lnTo>
                    <a:pt x="409453" y="95493"/>
                  </a:lnTo>
                  <a:lnTo>
                    <a:pt x="397179" y="92252"/>
                  </a:lnTo>
                  <a:lnTo>
                    <a:pt x="388513" y="89974"/>
                  </a:lnTo>
                  <a:lnTo>
                    <a:pt x="376222" y="86780"/>
                  </a:lnTo>
                  <a:lnTo>
                    <a:pt x="363921" y="83622"/>
                  </a:lnTo>
                  <a:lnTo>
                    <a:pt x="351613" y="80494"/>
                  </a:lnTo>
                  <a:lnTo>
                    <a:pt x="339299" y="77389"/>
                  </a:lnTo>
                  <a:lnTo>
                    <a:pt x="326980" y="74300"/>
                  </a:lnTo>
                  <a:lnTo>
                    <a:pt x="314659" y="71222"/>
                  </a:lnTo>
                  <a:lnTo>
                    <a:pt x="302337" y="68146"/>
                  </a:lnTo>
                  <a:lnTo>
                    <a:pt x="290015" y="65068"/>
                  </a:lnTo>
                  <a:lnTo>
                    <a:pt x="277695" y="61981"/>
                  </a:lnTo>
                  <a:lnTo>
                    <a:pt x="265379" y="58877"/>
                  </a:lnTo>
                  <a:lnTo>
                    <a:pt x="256731" y="56861"/>
                  </a:lnTo>
                  <a:lnTo>
                    <a:pt x="244368" y="53961"/>
                  </a:lnTo>
                  <a:lnTo>
                    <a:pt x="232008" y="51046"/>
                  </a:lnTo>
                  <a:lnTo>
                    <a:pt x="219650" y="48123"/>
                  </a:lnTo>
                  <a:lnTo>
                    <a:pt x="207293" y="45200"/>
                  </a:lnTo>
                  <a:lnTo>
                    <a:pt x="194934" y="42283"/>
                  </a:lnTo>
                  <a:lnTo>
                    <a:pt x="182571" y="39380"/>
                  </a:lnTo>
                  <a:lnTo>
                    <a:pt x="170203" y="36497"/>
                  </a:lnTo>
                  <a:lnTo>
                    <a:pt x="157827" y="33641"/>
                  </a:lnTo>
                  <a:lnTo>
                    <a:pt x="145441" y="30820"/>
                  </a:lnTo>
                  <a:lnTo>
                    <a:pt x="133045" y="28041"/>
                  </a:lnTo>
                  <a:lnTo>
                    <a:pt x="124294" y="26096"/>
                  </a:lnTo>
                  <a:lnTo>
                    <a:pt x="111899" y="23350"/>
                  </a:lnTo>
                  <a:lnTo>
                    <a:pt x="99500" y="20622"/>
                  </a:lnTo>
                  <a:lnTo>
                    <a:pt x="87095" y="17914"/>
                  </a:lnTo>
                  <a:lnTo>
                    <a:pt x="74684" y="15233"/>
                  </a:lnTo>
                  <a:lnTo>
                    <a:pt x="62265" y="12584"/>
                  </a:lnTo>
                  <a:lnTo>
                    <a:pt x="49836" y="9972"/>
                  </a:lnTo>
                  <a:lnTo>
                    <a:pt x="37396" y="7403"/>
                  </a:lnTo>
                  <a:lnTo>
                    <a:pt x="24944" y="4880"/>
                  </a:lnTo>
                  <a:lnTo>
                    <a:pt x="12479" y="2411"/>
                  </a:lnTo>
                  <a:lnTo>
                    <a:pt x="0" y="0"/>
                  </a:lnTo>
                  <a:close/>
                </a:path>
              </a:pathLst>
            </a:custGeom>
            <a:solidFill>
              <a:srgbClr val="848688"/>
            </a:solidFill>
          </p:spPr>
          <p:txBody>
            <a:bodyPr wrap="square" lIns="0" tIns="0" rIns="0" bIns="0" rtlCol="0">
              <a:noAutofit/>
            </a:bodyPr>
            <a:lstStyle/>
            <a:p>
              <a:endParaRPr/>
            </a:p>
          </p:txBody>
        </p:sp>
        <p:sp>
          <p:nvSpPr>
            <p:cNvPr id="70" name="object 146"/>
            <p:cNvSpPr/>
            <p:nvPr/>
          </p:nvSpPr>
          <p:spPr>
            <a:xfrm>
              <a:off x="1585217" y="4360677"/>
              <a:ext cx="523367" cy="120205"/>
            </a:xfrm>
            <a:custGeom>
              <a:avLst/>
              <a:gdLst/>
              <a:ahLst/>
              <a:cxnLst/>
              <a:rect l="l" t="t" r="r" b="b"/>
              <a:pathLst>
                <a:path w="523367" h="120205">
                  <a:moveTo>
                    <a:pt x="0" y="0"/>
                  </a:moveTo>
                  <a:lnTo>
                    <a:pt x="7038" y="1981"/>
                  </a:lnTo>
                  <a:lnTo>
                    <a:pt x="19283" y="5381"/>
                  </a:lnTo>
                  <a:lnTo>
                    <a:pt x="31539" y="8726"/>
                  </a:lnTo>
                  <a:lnTo>
                    <a:pt x="43806" y="12023"/>
                  </a:lnTo>
                  <a:lnTo>
                    <a:pt x="56083" y="15276"/>
                  </a:lnTo>
                  <a:lnTo>
                    <a:pt x="68368" y="18489"/>
                  </a:lnTo>
                  <a:lnTo>
                    <a:pt x="80661" y="21668"/>
                  </a:lnTo>
                  <a:lnTo>
                    <a:pt x="92961" y="24818"/>
                  </a:lnTo>
                  <a:lnTo>
                    <a:pt x="105268" y="27942"/>
                  </a:lnTo>
                  <a:lnTo>
                    <a:pt x="117579" y="31047"/>
                  </a:lnTo>
                  <a:lnTo>
                    <a:pt x="129895" y="34137"/>
                  </a:lnTo>
                  <a:lnTo>
                    <a:pt x="136927" y="35889"/>
                  </a:lnTo>
                  <a:lnTo>
                    <a:pt x="149254" y="38921"/>
                  </a:lnTo>
                  <a:lnTo>
                    <a:pt x="161594" y="41915"/>
                  </a:lnTo>
                  <a:lnTo>
                    <a:pt x="173942" y="44878"/>
                  </a:lnTo>
                  <a:lnTo>
                    <a:pt x="186298" y="47819"/>
                  </a:lnTo>
                  <a:lnTo>
                    <a:pt x="198659" y="50745"/>
                  </a:lnTo>
                  <a:lnTo>
                    <a:pt x="211022" y="53663"/>
                  </a:lnTo>
                  <a:lnTo>
                    <a:pt x="223386" y="56581"/>
                  </a:lnTo>
                  <a:lnTo>
                    <a:pt x="235746" y="59508"/>
                  </a:lnTo>
                  <a:lnTo>
                    <a:pt x="248102" y="62451"/>
                  </a:lnTo>
                  <a:lnTo>
                    <a:pt x="260451" y="65417"/>
                  </a:lnTo>
                  <a:lnTo>
                    <a:pt x="267578" y="66985"/>
                  </a:lnTo>
                  <a:lnTo>
                    <a:pt x="279972" y="69730"/>
                  </a:lnTo>
                  <a:lnTo>
                    <a:pt x="292365" y="72489"/>
                  </a:lnTo>
                  <a:lnTo>
                    <a:pt x="304756" y="75257"/>
                  </a:lnTo>
                  <a:lnTo>
                    <a:pt x="317150" y="78027"/>
                  </a:lnTo>
                  <a:lnTo>
                    <a:pt x="329545" y="80790"/>
                  </a:lnTo>
                  <a:lnTo>
                    <a:pt x="341945" y="83541"/>
                  </a:lnTo>
                  <a:lnTo>
                    <a:pt x="354351" y="86271"/>
                  </a:lnTo>
                  <a:lnTo>
                    <a:pt x="366764" y="88975"/>
                  </a:lnTo>
                  <a:lnTo>
                    <a:pt x="379185" y="91644"/>
                  </a:lnTo>
                  <a:lnTo>
                    <a:pt x="391617" y="94272"/>
                  </a:lnTo>
                  <a:lnTo>
                    <a:pt x="411163" y="98338"/>
                  </a:lnTo>
                  <a:lnTo>
                    <a:pt x="423595" y="100902"/>
                  </a:lnTo>
                  <a:lnTo>
                    <a:pt x="436035" y="103444"/>
                  </a:lnTo>
                  <a:lnTo>
                    <a:pt x="448482" y="105959"/>
                  </a:lnTo>
                  <a:lnTo>
                    <a:pt x="460938" y="108441"/>
                  </a:lnTo>
                  <a:lnTo>
                    <a:pt x="473402" y="110887"/>
                  </a:lnTo>
                  <a:lnTo>
                    <a:pt x="485876" y="113292"/>
                  </a:lnTo>
                  <a:lnTo>
                    <a:pt x="498361" y="115649"/>
                  </a:lnTo>
                  <a:lnTo>
                    <a:pt x="510858" y="117955"/>
                  </a:lnTo>
                  <a:lnTo>
                    <a:pt x="523367" y="120205"/>
                  </a:lnTo>
                  <a:lnTo>
                    <a:pt x="516352" y="118225"/>
                  </a:lnTo>
                  <a:lnTo>
                    <a:pt x="504107" y="114820"/>
                  </a:lnTo>
                  <a:lnTo>
                    <a:pt x="491850" y="111469"/>
                  </a:lnTo>
                  <a:lnTo>
                    <a:pt x="479582" y="108169"/>
                  </a:lnTo>
                  <a:lnTo>
                    <a:pt x="467304" y="104914"/>
                  </a:lnTo>
                  <a:lnTo>
                    <a:pt x="455018" y="101699"/>
                  </a:lnTo>
                  <a:lnTo>
                    <a:pt x="442723" y="98521"/>
                  </a:lnTo>
                  <a:lnTo>
                    <a:pt x="430423" y="95373"/>
                  </a:lnTo>
                  <a:lnTo>
                    <a:pt x="418117" y="92252"/>
                  </a:lnTo>
                  <a:lnTo>
                    <a:pt x="405808" y="89151"/>
                  </a:lnTo>
                  <a:lnTo>
                    <a:pt x="393496" y="86067"/>
                  </a:lnTo>
                  <a:lnTo>
                    <a:pt x="374089" y="81272"/>
                  </a:lnTo>
                  <a:lnTo>
                    <a:pt x="361747" y="78272"/>
                  </a:lnTo>
                  <a:lnTo>
                    <a:pt x="349400" y="75301"/>
                  </a:lnTo>
                  <a:lnTo>
                    <a:pt x="337049" y="72354"/>
                  </a:lnTo>
                  <a:lnTo>
                    <a:pt x="324693" y="69423"/>
                  </a:lnTo>
                  <a:lnTo>
                    <a:pt x="312336" y="66503"/>
                  </a:lnTo>
                  <a:lnTo>
                    <a:pt x="299977" y="63587"/>
                  </a:lnTo>
                  <a:lnTo>
                    <a:pt x="287618" y="60668"/>
                  </a:lnTo>
                  <a:lnTo>
                    <a:pt x="275259" y="57742"/>
                  </a:lnTo>
                  <a:lnTo>
                    <a:pt x="262902" y="54800"/>
                  </a:lnTo>
                  <a:lnTo>
                    <a:pt x="255812" y="53238"/>
                  </a:lnTo>
                  <a:lnTo>
                    <a:pt x="243416" y="50491"/>
                  </a:lnTo>
                  <a:lnTo>
                    <a:pt x="231022" y="47729"/>
                  </a:lnTo>
                  <a:lnTo>
                    <a:pt x="218630" y="44960"/>
                  </a:lnTo>
                  <a:lnTo>
                    <a:pt x="206237" y="42191"/>
                  </a:lnTo>
                  <a:lnTo>
                    <a:pt x="193842" y="39428"/>
                  </a:lnTo>
                  <a:lnTo>
                    <a:pt x="181443" y="36679"/>
                  </a:lnTo>
                  <a:lnTo>
                    <a:pt x="169038" y="33951"/>
                  </a:lnTo>
                  <a:lnTo>
                    <a:pt x="156627" y="31250"/>
                  </a:lnTo>
                  <a:lnTo>
                    <a:pt x="144206" y="28583"/>
                  </a:lnTo>
                  <a:lnTo>
                    <a:pt x="131775" y="25958"/>
                  </a:lnTo>
                  <a:lnTo>
                    <a:pt x="124621" y="24463"/>
                  </a:lnTo>
                  <a:lnTo>
                    <a:pt x="112186" y="21876"/>
                  </a:lnTo>
                  <a:lnTo>
                    <a:pt x="99749" y="19307"/>
                  </a:lnTo>
                  <a:lnTo>
                    <a:pt x="87308" y="16761"/>
                  </a:lnTo>
                  <a:lnTo>
                    <a:pt x="74861" y="14243"/>
                  </a:lnTo>
                  <a:lnTo>
                    <a:pt x="62408" y="11758"/>
                  </a:lnTo>
                  <a:lnTo>
                    <a:pt x="49947" y="9311"/>
                  </a:lnTo>
                  <a:lnTo>
                    <a:pt x="37477" y="6906"/>
                  </a:lnTo>
                  <a:lnTo>
                    <a:pt x="24997" y="4550"/>
                  </a:lnTo>
                  <a:lnTo>
                    <a:pt x="12505" y="2246"/>
                  </a:lnTo>
                  <a:lnTo>
                    <a:pt x="0" y="0"/>
                  </a:lnTo>
                  <a:close/>
                </a:path>
              </a:pathLst>
            </a:custGeom>
            <a:solidFill>
              <a:srgbClr val="848688"/>
            </a:solidFill>
          </p:spPr>
          <p:txBody>
            <a:bodyPr wrap="square" lIns="0" tIns="0" rIns="0" bIns="0" rtlCol="0">
              <a:noAutofit/>
            </a:bodyPr>
            <a:lstStyle/>
            <a:p>
              <a:endParaRPr/>
            </a:p>
          </p:txBody>
        </p:sp>
        <p:sp>
          <p:nvSpPr>
            <p:cNvPr id="71" name="object 147"/>
            <p:cNvSpPr/>
            <p:nvPr/>
          </p:nvSpPr>
          <p:spPr>
            <a:xfrm>
              <a:off x="1832729" y="3365605"/>
              <a:ext cx="10844" cy="190030"/>
            </a:xfrm>
            <a:custGeom>
              <a:avLst/>
              <a:gdLst/>
              <a:ahLst/>
              <a:cxnLst/>
              <a:rect l="l" t="t" r="r" b="b"/>
              <a:pathLst>
                <a:path w="10844" h="190030">
                  <a:moveTo>
                    <a:pt x="5421" y="0"/>
                  </a:moveTo>
                  <a:lnTo>
                    <a:pt x="4614" y="6269"/>
                  </a:lnTo>
                  <a:lnTo>
                    <a:pt x="3226" y="18950"/>
                  </a:lnTo>
                  <a:lnTo>
                    <a:pt x="2138" y="31628"/>
                  </a:lnTo>
                  <a:lnTo>
                    <a:pt x="1314" y="44305"/>
                  </a:lnTo>
                  <a:lnTo>
                    <a:pt x="719" y="56982"/>
                  </a:lnTo>
                  <a:lnTo>
                    <a:pt x="318" y="69659"/>
                  </a:lnTo>
                  <a:lnTo>
                    <a:pt x="77" y="82339"/>
                  </a:lnTo>
                  <a:lnTo>
                    <a:pt x="0" y="101275"/>
                  </a:lnTo>
                  <a:lnTo>
                    <a:pt x="164" y="113955"/>
                  </a:lnTo>
                  <a:lnTo>
                    <a:pt x="471" y="126638"/>
                  </a:lnTo>
                  <a:lnTo>
                    <a:pt x="958" y="139322"/>
                  </a:lnTo>
                  <a:lnTo>
                    <a:pt x="1661" y="152005"/>
                  </a:lnTo>
                  <a:lnTo>
                    <a:pt x="2615" y="164685"/>
                  </a:lnTo>
                  <a:lnTo>
                    <a:pt x="3856" y="177360"/>
                  </a:lnTo>
                  <a:lnTo>
                    <a:pt x="5421" y="190030"/>
                  </a:lnTo>
                  <a:lnTo>
                    <a:pt x="6229" y="183779"/>
                  </a:lnTo>
                  <a:lnTo>
                    <a:pt x="7621" y="171107"/>
                  </a:lnTo>
                  <a:lnTo>
                    <a:pt x="8713" y="158429"/>
                  </a:lnTo>
                  <a:lnTo>
                    <a:pt x="9539" y="145747"/>
                  </a:lnTo>
                  <a:lnTo>
                    <a:pt x="10136" y="133064"/>
                  </a:lnTo>
                  <a:lnTo>
                    <a:pt x="10537" y="120381"/>
                  </a:lnTo>
                  <a:lnTo>
                    <a:pt x="10778" y="107699"/>
                  </a:lnTo>
                  <a:lnTo>
                    <a:pt x="10844" y="88750"/>
                  </a:lnTo>
                  <a:lnTo>
                    <a:pt x="10658" y="76070"/>
                  </a:lnTo>
                  <a:lnTo>
                    <a:pt x="10335" y="63392"/>
                  </a:lnTo>
                  <a:lnTo>
                    <a:pt x="9839" y="50715"/>
                  </a:lnTo>
                  <a:lnTo>
                    <a:pt x="9135" y="38038"/>
                  </a:lnTo>
                  <a:lnTo>
                    <a:pt x="8187" y="25361"/>
                  </a:lnTo>
                  <a:lnTo>
                    <a:pt x="6961" y="12682"/>
                  </a:lnTo>
                  <a:lnTo>
                    <a:pt x="5421" y="0"/>
                  </a:lnTo>
                  <a:close/>
                </a:path>
              </a:pathLst>
            </a:custGeom>
            <a:solidFill>
              <a:srgbClr val="848688"/>
            </a:solidFill>
          </p:spPr>
          <p:txBody>
            <a:bodyPr wrap="square" lIns="0" tIns="0" rIns="0" bIns="0" rtlCol="0">
              <a:noAutofit/>
            </a:bodyPr>
            <a:lstStyle/>
            <a:p>
              <a:endParaRPr/>
            </a:p>
          </p:txBody>
        </p:sp>
        <p:sp>
          <p:nvSpPr>
            <p:cNvPr id="72" name="object 148"/>
            <p:cNvSpPr/>
            <p:nvPr/>
          </p:nvSpPr>
          <p:spPr>
            <a:xfrm>
              <a:off x="1769893" y="3874218"/>
              <a:ext cx="10807" cy="220726"/>
            </a:xfrm>
            <a:custGeom>
              <a:avLst/>
              <a:gdLst/>
              <a:ahLst/>
              <a:cxnLst/>
              <a:rect l="l" t="t" r="r" b="b"/>
              <a:pathLst>
                <a:path w="10807" h="220725">
                  <a:moveTo>
                    <a:pt x="5383" y="0"/>
                  </a:moveTo>
                  <a:lnTo>
                    <a:pt x="4418" y="8863"/>
                  </a:lnTo>
                  <a:lnTo>
                    <a:pt x="3242" y="21548"/>
                  </a:lnTo>
                  <a:lnTo>
                    <a:pt x="2289" y="34232"/>
                  </a:lnTo>
                  <a:lnTo>
                    <a:pt x="1536" y="46915"/>
                  </a:lnTo>
                  <a:lnTo>
                    <a:pt x="958" y="59598"/>
                  </a:lnTo>
                  <a:lnTo>
                    <a:pt x="534" y="72281"/>
                  </a:lnTo>
                  <a:lnTo>
                    <a:pt x="239" y="84964"/>
                  </a:lnTo>
                  <a:lnTo>
                    <a:pt x="52" y="97649"/>
                  </a:lnTo>
                  <a:lnTo>
                    <a:pt x="0" y="119250"/>
                  </a:lnTo>
                  <a:lnTo>
                    <a:pt x="147" y="131936"/>
                  </a:lnTo>
                  <a:lnTo>
                    <a:pt x="400" y="144620"/>
                  </a:lnTo>
                  <a:lnTo>
                    <a:pt x="782" y="157303"/>
                  </a:lnTo>
                  <a:lnTo>
                    <a:pt x="1313" y="169986"/>
                  </a:lnTo>
                  <a:lnTo>
                    <a:pt x="2017" y="182670"/>
                  </a:lnTo>
                  <a:lnTo>
                    <a:pt x="2915" y="195354"/>
                  </a:lnTo>
                  <a:lnTo>
                    <a:pt x="4030" y="208039"/>
                  </a:lnTo>
                  <a:lnTo>
                    <a:pt x="5383" y="220726"/>
                  </a:lnTo>
                  <a:lnTo>
                    <a:pt x="6376" y="211810"/>
                  </a:lnTo>
                  <a:lnTo>
                    <a:pt x="7577" y="199125"/>
                  </a:lnTo>
                  <a:lnTo>
                    <a:pt x="8549" y="186441"/>
                  </a:lnTo>
                  <a:lnTo>
                    <a:pt x="9315" y="173758"/>
                  </a:lnTo>
                  <a:lnTo>
                    <a:pt x="9898" y="161075"/>
                  </a:lnTo>
                  <a:lnTo>
                    <a:pt x="10322" y="148392"/>
                  </a:lnTo>
                  <a:lnTo>
                    <a:pt x="10609" y="135708"/>
                  </a:lnTo>
                  <a:lnTo>
                    <a:pt x="10784" y="123023"/>
                  </a:lnTo>
                  <a:lnTo>
                    <a:pt x="10807" y="101472"/>
                  </a:lnTo>
                  <a:lnTo>
                    <a:pt x="10650" y="88786"/>
                  </a:lnTo>
                  <a:lnTo>
                    <a:pt x="10391" y="76102"/>
                  </a:lnTo>
                  <a:lnTo>
                    <a:pt x="10007" y="63420"/>
                  </a:lnTo>
                  <a:lnTo>
                    <a:pt x="9474" y="50738"/>
                  </a:lnTo>
                  <a:lnTo>
                    <a:pt x="8769" y="38055"/>
                  </a:lnTo>
                  <a:lnTo>
                    <a:pt x="7868" y="25372"/>
                  </a:lnTo>
                  <a:lnTo>
                    <a:pt x="6747" y="12687"/>
                  </a:lnTo>
                  <a:lnTo>
                    <a:pt x="5383" y="0"/>
                  </a:lnTo>
                  <a:close/>
                </a:path>
              </a:pathLst>
            </a:custGeom>
            <a:solidFill>
              <a:srgbClr val="848688"/>
            </a:solidFill>
          </p:spPr>
          <p:txBody>
            <a:bodyPr wrap="square" lIns="0" tIns="0" rIns="0" bIns="0" rtlCol="0">
              <a:noAutofit/>
            </a:bodyPr>
            <a:lstStyle/>
            <a:p>
              <a:endParaRPr/>
            </a:p>
          </p:txBody>
        </p:sp>
        <p:sp>
          <p:nvSpPr>
            <p:cNvPr id="73" name="object 149"/>
            <p:cNvSpPr/>
            <p:nvPr/>
          </p:nvSpPr>
          <p:spPr>
            <a:xfrm>
              <a:off x="1749894" y="4411687"/>
              <a:ext cx="10755" cy="239814"/>
            </a:xfrm>
            <a:custGeom>
              <a:avLst/>
              <a:gdLst/>
              <a:ahLst/>
              <a:cxnLst/>
              <a:rect l="l" t="t" r="r" b="b"/>
              <a:pathLst>
                <a:path w="10755" h="239814">
                  <a:moveTo>
                    <a:pt x="5377" y="0"/>
                  </a:moveTo>
                  <a:lnTo>
                    <a:pt x="4785" y="5715"/>
                  </a:lnTo>
                  <a:lnTo>
                    <a:pt x="3624" y="18398"/>
                  </a:lnTo>
                  <a:lnTo>
                    <a:pt x="2658" y="31083"/>
                  </a:lnTo>
                  <a:lnTo>
                    <a:pt x="1871" y="43771"/>
                  </a:lnTo>
                  <a:lnTo>
                    <a:pt x="1245" y="56460"/>
                  </a:lnTo>
                  <a:lnTo>
                    <a:pt x="762" y="69150"/>
                  </a:lnTo>
                  <a:lnTo>
                    <a:pt x="405" y="81840"/>
                  </a:lnTo>
                  <a:lnTo>
                    <a:pt x="157" y="94529"/>
                  </a:lnTo>
                  <a:lnTo>
                    <a:pt x="0" y="107216"/>
                  </a:lnTo>
                  <a:lnTo>
                    <a:pt x="59" y="138317"/>
                  </a:lnTo>
                  <a:lnTo>
                    <a:pt x="253" y="151003"/>
                  </a:lnTo>
                  <a:lnTo>
                    <a:pt x="545" y="163688"/>
                  </a:lnTo>
                  <a:lnTo>
                    <a:pt x="954" y="176375"/>
                  </a:lnTo>
                  <a:lnTo>
                    <a:pt x="1498" y="189061"/>
                  </a:lnTo>
                  <a:lnTo>
                    <a:pt x="2194" y="201748"/>
                  </a:lnTo>
                  <a:lnTo>
                    <a:pt x="3061" y="214436"/>
                  </a:lnTo>
                  <a:lnTo>
                    <a:pt x="4116" y="227124"/>
                  </a:lnTo>
                  <a:lnTo>
                    <a:pt x="5377" y="239814"/>
                  </a:lnTo>
                  <a:lnTo>
                    <a:pt x="5970" y="234081"/>
                  </a:lnTo>
                  <a:lnTo>
                    <a:pt x="7131" y="221392"/>
                  </a:lnTo>
                  <a:lnTo>
                    <a:pt x="8096" y="208704"/>
                  </a:lnTo>
                  <a:lnTo>
                    <a:pt x="8883" y="196016"/>
                  </a:lnTo>
                  <a:lnTo>
                    <a:pt x="9509" y="183330"/>
                  </a:lnTo>
                  <a:lnTo>
                    <a:pt x="9992" y="170643"/>
                  </a:lnTo>
                  <a:lnTo>
                    <a:pt x="10349" y="157957"/>
                  </a:lnTo>
                  <a:lnTo>
                    <a:pt x="10597" y="145271"/>
                  </a:lnTo>
                  <a:lnTo>
                    <a:pt x="10755" y="132586"/>
                  </a:lnTo>
                  <a:lnTo>
                    <a:pt x="10692" y="101497"/>
                  </a:lnTo>
                  <a:lnTo>
                    <a:pt x="10494" y="88809"/>
                  </a:lnTo>
                  <a:lnTo>
                    <a:pt x="10196" y="76120"/>
                  </a:lnTo>
                  <a:lnTo>
                    <a:pt x="9782" y="63430"/>
                  </a:lnTo>
                  <a:lnTo>
                    <a:pt x="9235" y="50740"/>
                  </a:lnTo>
                  <a:lnTo>
                    <a:pt x="8538" y="38051"/>
                  </a:lnTo>
                  <a:lnTo>
                    <a:pt x="7674" y="25365"/>
                  </a:lnTo>
                  <a:lnTo>
                    <a:pt x="6626" y="12680"/>
                  </a:lnTo>
                  <a:lnTo>
                    <a:pt x="5377" y="0"/>
                  </a:lnTo>
                  <a:close/>
                </a:path>
              </a:pathLst>
            </a:custGeom>
            <a:solidFill>
              <a:srgbClr val="848688"/>
            </a:solidFill>
          </p:spPr>
          <p:txBody>
            <a:bodyPr wrap="square" lIns="0" tIns="0" rIns="0" bIns="0" rtlCol="0">
              <a:noAutofit/>
            </a:bodyPr>
            <a:lstStyle/>
            <a:p>
              <a:endParaRPr/>
            </a:p>
          </p:txBody>
        </p:sp>
        <p:sp>
          <p:nvSpPr>
            <p:cNvPr id="74" name="object 150"/>
            <p:cNvSpPr/>
            <p:nvPr/>
          </p:nvSpPr>
          <p:spPr>
            <a:xfrm>
              <a:off x="633782" y="4429812"/>
              <a:ext cx="256768" cy="318503"/>
            </a:xfrm>
            <a:custGeom>
              <a:avLst/>
              <a:gdLst/>
              <a:ahLst/>
              <a:cxnLst/>
              <a:rect l="l" t="t" r="r" b="b"/>
              <a:pathLst>
                <a:path w="256768" h="318503">
                  <a:moveTo>
                    <a:pt x="251856" y="67394"/>
                  </a:moveTo>
                  <a:lnTo>
                    <a:pt x="252799" y="54730"/>
                  </a:lnTo>
                  <a:lnTo>
                    <a:pt x="253728" y="42065"/>
                  </a:lnTo>
                  <a:lnTo>
                    <a:pt x="254644" y="29398"/>
                  </a:lnTo>
                  <a:lnTo>
                    <a:pt x="255548" y="16731"/>
                  </a:lnTo>
                  <a:lnTo>
                    <a:pt x="256438" y="4063"/>
                  </a:lnTo>
                  <a:lnTo>
                    <a:pt x="252933" y="7442"/>
                  </a:lnTo>
                  <a:lnTo>
                    <a:pt x="251856" y="67394"/>
                  </a:lnTo>
                  <a:close/>
                </a:path>
                <a:path w="256768" h="318503">
                  <a:moveTo>
                    <a:pt x="141757" y="13271"/>
                  </a:moveTo>
                  <a:lnTo>
                    <a:pt x="248544" y="7672"/>
                  </a:lnTo>
                  <a:lnTo>
                    <a:pt x="248659" y="6482"/>
                  </a:lnTo>
                  <a:lnTo>
                    <a:pt x="248958" y="3403"/>
                  </a:lnTo>
                  <a:lnTo>
                    <a:pt x="252463" y="0"/>
                  </a:lnTo>
                  <a:lnTo>
                    <a:pt x="141478" y="8737"/>
                  </a:lnTo>
                  <a:lnTo>
                    <a:pt x="30543" y="18300"/>
                  </a:lnTo>
                  <a:lnTo>
                    <a:pt x="141757" y="13271"/>
                  </a:lnTo>
                  <a:close/>
                </a:path>
                <a:path w="256768" h="318503">
                  <a:moveTo>
                    <a:pt x="226745" y="308165"/>
                  </a:moveTo>
                  <a:lnTo>
                    <a:pt x="234835" y="158254"/>
                  </a:lnTo>
                  <a:lnTo>
                    <a:pt x="221756" y="308186"/>
                  </a:lnTo>
                  <a:lnTo>
                    <a:pt x="221322" y="313156"/>
                  </a:lnTo>
                  <a:lnTo>
                    <a:pt x="226745" y="308165"/>
                  </a:lnTo>
                  <a:close/>
                </a:path>
                <a:path w="256768" h="318503">
                  <a:moveTo>
                    <a:pt x="5029" y="318134"/>
                  </a:moveTo>
                  <a:lnTo>
                    <a:pt x="9575" y="313969"/>
                  </a:lnTo>
                  <a:lnTo>
                    <a:pt x="9943" y="309059"/>
                  </a:lnTo>
                  <a:lnTo>
                    <a:pt x="20650" y="166204"/>
                  </a:lnTo>
                  <a:lnTo>
                    <a:pt x="30543" y="18300"/>
                  </a:lnTo>
                  <a:lnTo>
                    <a:pt x="14897" y="165709"/>
                  </a:lnTo>
                  <a:lnTo>
                    <a:pt x="5029" y="309079"/>
                  </a:lnTo>
                  <a:lnTo>
                    <a:pt x="5029" y="318134"/>
                  </a:lnTo>
                  <a:close/>
                </a:path>
                <a:path w="256768" h="318503">
                  <a:moveTo>
                    <a:pt x="469" y="313220"/>
                  </a:moveTo>
                  <a:lnTo>
                    <a:pt x="0" y="318134"/>
                  </a:lnTo>
                  <a:lnTo>
                    <a:pt x="5029" y="318134"/>
                  </a:lnTo>
                  <a:lnTo>
                    <a:pt x="5029" y="309079"/>
                  </a:lnTo>
                  <a:lnTo>
                    <a:pt x="14897" y="165709"/>
                  </a:lnTo>
                  <a:lnTo>
                    <a:pt x="469" y="313220"/>
                  </a:lnTo>
                  <a:close/>
                </a:path>
                <a:path w="256768" h="318503">
                  <a:moveTo>
                    <a:pt x="221756" y="308186"/>
                  </a:moveTo>
                  <a:lnTo>
                    <a:pt x="9943" y="309059"/>
                  </a:lnTo>
                  <a:lnTo>
                    <a:pt x="9575" y="313969"/>
                  </a:lnTo>
                  <a:lnTo>
                    <a:pt x="5029" y="318134"/>
                  </a:lnTo>
                  <a:lnTo>
                    <a:pt x="226745" y="319049"/>
                  </a:lnTo>
                  <a:lnTo>
                    <a:pt x="231762" y="319049"/>
                  </a:lnTo>
                  <a:lnTo>
                    <a:pt x="232156" y="314032"/>
                  </a:lnTo>
                  <a:lnTo>
                    <a:pt x="244627" y="159067"/>
                  </a:lnTo>
                  <a:lnTo>
                    <a:pt x="245917" y="143364"/>
                  </a:lnTo>
                  <a:lnTo>
                    <a:pt x="246941" y="130704"/>
                  </a:lnTo>
                  <a:lnTo>
                    <a:pt x="247952" y="118044"/>
                  </a:lnTo>
                  <a:lnTo>
                    <a:pt x="248948" y="105382"/>
                  </a:lnTo>
                  <a:lnTo>
                    <a:pt x="249931" y="92720"/>
                  </a:lnTo>
                  <a:lnTo>
                    <a:pt x="250901" y="80058"/>
                  </a:lnTo>
                  <a:lnTo>
                    <a:pt x="251856" y="67394"/>
                  </a:lnTo>
                  <a:lnTo>
                    <a:pt x="252933" y="7442"/>
                  </a:lnTo>
                  <a:lnTo>
                    <a:pt x="256438" y="4063"/>
                  </a:lnTo>
                  <a:lnTo>
                    <a:pt x="256768" y="-368"/>
                  </a:lnTo>
                  <a:lnTo>
                    <a:pt x="252463" y="0"/>
                  </a:lnTo>
                  <a:lnTo>
                    <a:pt x="248958" y="3403"/>
                  </a:lnTo>
                  <a:lnTo>
                    <a:pt x="248659" y="6482"/>
                  </a:lnTo>
                  <a:lnTo>
                    <a:pt x="248544" y="7672"/>
                  </a:lnTo>
                  <a:lnTo>
                    <a:pt x="247439" y="19124"/>
                  </a:lnTo>
                  <a:lnTo>
                    <a:pt x="246233" y="31769"/>
                  </a:lnTo>
                  <a:lnTo>
                    <a:pt x="245039" y="44415"/>
                  </a:lnTo>
                  <a:lnTo>
                    <a:pt x="243858" y="57062"/>
                  </a:lnTo>
                  <a:lnTo>
                    <a:pt x="242689" y="69711"/>
                  </a:lnTo>
                  <a:lnTo>
                    <a:pt x="241532" y="82360"/>
                  </a:lnTo>
                  <a:lnTo>
                    <a:pt x="240388" y="95010"/>
                  </a:lnTo>
                  <a:lnTo>
                    <a:pt x="239254" y="107660"/>
                  </a:lnTo>
                  <a:lnTo>
                    <a:pt x="238133" y="120309"/>
                  </a:lnTo>
                  <a:lnTo>
                    <a:pt x="237023" y="132959"/>
                  </a:lnTo>
                  <a:lnTo>
                    <a:pt x="235923" y="145607"/>
                  </a:lnTo>
                  <a:lnTo>
                    <a:pt x="234835" y="158254"/>
                  </a:lnTo>
                  <a:lnTo>
                    <a:pt x="226745" y="308165"/>
                  </a:lnTo>
                  <a:lnTo>
                    <a:pt x="221322" y="313156"/>
                  </a:lnTo>
                  <a:lnTo>
                    <a:pt x="221756" y="308186"/>
                  </a:lnTo>
                  <a:close/>
                </a:path>
              </a:pathLst>
            </a:custGeom>
            <a:solidFill>
              <a:srgbClr val="848688"/>
            </a:solidFill>
          </p:spPr>
          <p:txBody>
            <a:bodyPr wrap="square" lIns="0" tIns="0" rIns="0" bIns="0" rtlCol="0">
              <a:noAutofit/>
            </a:bodyPr>
            <a:lstStyle/>
            <a:p>
              <a:endParaRPr/>
            </a:p>
          </p:txBody>
        </p:sp>
        <p:sp>
          <p:nvSpPr>
            <p:cNvPr id="75" name="object 151"/>
            <p:cNvSpPr/>
            <p:nvPr/>
          </p:nvSpPr>
          <p:spPr>
            <a:xfrm>
              <a:off x="934661" y="4407824"/>
              <a:ext cx="261708" cy="341033"/>
            </a:xfrm>
            <a:custGeom>
              <a:avLst/>
              <a:gdLst/>
              <a:ahLst/>
              <a:cxnLst/>
              <a:rect l="l" t="t" r="r" b="b"/>
              <a:pathLst>
                <a:path w="261708" h="341033">
                  <a:moveTo>
                    <a:pt x="255828" y="87127"/>
                  </a:moveTo>
                  <a:lnTo>
                    <a:pt x="256994" y="70529"/>
                  </a:lnTo>
                  <a:lnTo>
                    <a:pt x="258140" y="53928"/>
                  </a:lnTo>
                  <a:lnTo>
                    <a:pt x="259262" y="37325"/>
                  </a:lnTo>
                  <a:lnTo>
                    <a:pt x="260359" y="20721"/>
                  </a:lnTo>
                  <a:lnTo>
                    <a:pt x="261429" y="4114"/>
                  </a:lnTo>
                  <a:lnTo>
                    <a:pt x="257962" y="7454"/>
                  </a:lnTo>
                  <a:lnTo>
                    <a:pt x="255828" y="87127"/>
                  </a:lnTo>
                  <a:close/>
                </a:path>
                <a:path w="261708" h="341033">
                  <a:moveTo>
                    <a:pt x="145732" y="6261"/>
                  </a:moveTo>
                  <a:lnTo>
                    <a:pt x="33769" y="12941"/>
                  </a:lnTo>
                  <a:lnTo>
                    <a:pt x="145897" y="10579"/>
                  </a:lnTo>
                  <a:lnTo>
                    <a:pt x="156403" y="10379"/>
                  </a:lnTo>
                  <a:lnTo>
                    <a:pt x="169098" y="10089"/>
                  </a:lnTo>
                  <a:lnTo>
                    <a:pt x="181791" y="9756"/>
                  </a:lnTo>
                  <a:lnTo>
                    <a:pt x="194483" y="9390"/>
                  </a:lnTo>
                  <a:lnTo>
                    <a:pt x="207176" y="9002"/>
                  </a:lnTo>
                  <a:lnTo>
                    <a:pt x="219869" y="8603"/>
                  </a:lnTo>
                  <a:lnTo>
                    <a:pt x="232564" y="8205"/>
                  </a:lnTo>
                  <a:lnTo>
                    <a:pt x="245261" y="7819"/>
                  </a:lnTo>
                  <a:lnTo>
                    <a:pt x="253813" y="7573"/>
                  </a:lnTo>
                  <a:lnTo>
                    <a:pt x="254177" y="3594"/>
                  </a:lnTo>
                  <a:lnTo>
                    <a:pt x="257683" y="241"/>
                  </a:lnTo>
                  <a:lnTo>
                    <a:pt x="247178" y="793"/>
                  </a:lnTo>
                  <a:lnTo>
                    <a:pt x="234490" y="1442"/>
                  </a:lnTo>
                  <a:lnTo>
                    <a:pt x="221806" y="2081"/>
                  </a:lnTo>
                  <a:lnTo>
                    <a:pt x="209125" y="2720"/>
                  </a:lnTo>
                  <a:lnTo>
                    <a:pt x="196446" y="3369"/>
                  </a:lnTo>
                  <a:lnTo>
                    <a:pt x="183767" y="4037"/>
                  </a:lnTo>
                  <a:lnTo>
                    <a:pt x="171090" y="4735"/>
                  </a:lnTo>
                  <a:lnTo>
                    <a:pt x="158411" y="5473"/>
                  </a:lnTo>
                  <a:lnTo>
                    <a:pt x="145732" y="6261"/>
                  </a:lnTo>
                  <a:close/>
                </a:path>
                <a:path w="261708" h="341033">
                  <a:moveTo>
                    <a:pt x="5105" y="340220"/>
                  </a:moveTo>
                  <a:lnTo>
                    <a:pt x="9715" y="335991"/>
                  </a:lnTo>
                  <a:lnTo>
                    <a:pt x="10113" y="330907"/>
                  </a:lnTo>
                  <a:lnTo>
                    <a:pt x="22364" y="174510"/>
                  </a:lnTo>
                  <a:lnTo>
                    <a:pt x="33769" y="12941"/>
                  </a:lnTo>
                  <a:lnTo>
                    <a:pt x="16510" y="174028"/>
                  </a:lnTo>
                  <a:lnTo>
                    <a:pt x="5105" y="330923"/>
                  </a:lnTo>
                  <a:lnTo>
                    <a:pt x="5105" y="340220"/>
                  </a:lnTo>
                  <a:close/>
                </a:path>
                <a:path w="261708" h="341033">
                  <a:moveTo>
                    <a:pt x="469" y="335203"/>
                  </a:moveTo>
                  <a:lnTo>
                    <a:pt x="0" y="340194"/>
                  </a:lnTo>
                  <a:lnTo>
                    <a:pt x="5105" y="340220"/>
                  </a:lnTo>
                  <a:lnTo>
                    <a:pt x="5105" y="330923"/>
                  </a:lnTo>
                  <a:lnTo>
                    <a:pt x="16510" y="174028"/>
                  </a:lnTo>
                  <a:lnTo>
                    <a:pt x="469" y="335203"/>
                  </a:lnTo>
                  <a:close/>
                </a:path>
                <a:path w="261708" h="341033">
                  <a:moveTo>
                    <a:pt x="229176" y="302035"/>
                  </a:moveTo>
                  <a:lnTo>
                    <a:pt x="227814" y="318620"/>
                  </a:lnTo>
                  <a:lnTo>
                    <a:pt x="226857" y="330178"/>
                  </a:lnTo>
                  <a:lnTo>
                    <a:pt x="10113" y="330907"/>
                  </a:lnTo>
                  <a:lnTo>
                    <a:pt x="9715" y="335991"/>
                  </a:lnTo>
                  <a:lnTo>
                    <a:pt x="5105" y="340220"/>
                  </a:lnTo>
                  <a:lnTo>
                    <a:pt x="231889" y="341033"/>
                  </a:lnTo>
                  <a:lnTo>
                    <a:pt x="226441" y="335203"/>
                  </a:lnTo>
                  <a:lnTo>
                    <a:pt x="231889" y="330161"/>
                  </a:lnTo>
                  <a:lnTo>
                    <a:pt x="229176" y="302035"/>
                  </a:lnTo>
                  <a:close/>
                </a:path>
                <a:path w="261708" h="341033">
                  <a:moveTo>
                    <a:pt x="231889" y="330161"/>
                  </a:moveTo>
                  <a:lnTo>
                    <a:pt x="226441" y="335203"/>
                  </a:lnTo>
                  <a:lnTo>
                    <a:pt x="231889" y="341033"/>
                  </a:lnTo>
                  <a:lnTo>
                    <a:pt x="236905" y="341033"/>
                  </a:lnTo>
                  <a:lnTo>
                    <a:pt x="237299" y="335991"/>
                  </a:lnTo>
                  <a:lnTo>
                    <a:pt x="238519" y="319402"/>
                  </a:lnTo>
                  <a:lnTo>
                    <a:pt x="239751" y="302814"/>
                  </a:lnTo>
                  <a:lnTo>
                    <a:pt x="240991" y="286226"/>
                  </a:lnTo>
                  <a:lnTo>
                    <a:pt x="242240" y="269637"/>
                  </a:lnTo>
                  <a:lnTo>
                    <a:pt x="243493" y="253049"/>
                  </a:lnTo>
                  <a:lnTo>
                    <a:pt x="244749" y="236460"/>
                  </a:lnTo>
                  <a:lnTo>
                    <a:pt x="246006" y="219871"/>
                  </a:lnTo>
                  <a:lnTo>
                    <a:pt x="247261" y="203282"/>
                  </a:lnTo>
                  <a:lnTo>
                    <a:pt x="248513" y="186691"/>
                  </a:lnTo>
                  <a:lnTo>
                    <a:pt x="249759" y="170100"/>
                  </a:lnTo>
                  <a:lnTo>
                    <a:pt x="250998" y="153508"/>
                  </a:lnTo>
                  <a:lnTo>
                    <a:pt x="252226" y="136915"/>
                  </a:lnTo>
                  <a:lnTo>
                    <a:pt x="253442" y="120320"/>
                  </a:lnTo>
                  <a:lnTo>
                    <a:pt x="254643" y="103725"/>
                  </a:lnTo>
                  <a:lnTo>
                    <a:pt x="255828" y="87127"/>
                  </a:lnTo>
                  <a:lnTo>
                    <a:pt x="257962" y="7454"/>
                  </a:lnTo>
                  <a:lnTo>
                    <a:pt x="261429" y="4114"/>
                  </a:lnTo>
                  <a:lnTo>
                    <a:pt x="261708" y="0"/>
                  </a:lnTo>
                  <a:lnTo>
                    <a:pt x="257683" y="241"/>
                  </a:lnTo>
                  <a:lnTo>
                    <a:pt x="254177" y="3594"/>
                  </a:lnTo>
                  <a:lnTo>
                    <a:pt x="252661" y="20159"/>
                  </a:lnTo>
                  <a:lnTo>
                    <a:pt x="251171" y="36727"/>
                  </a:lnTo>
                  <a:lnTo>
                    <a:pt x="249704" y="53298"/>
                  </a:lnTo>
                  <a:lnTo>
                    <a:pt x="248259" y="69872"/>
                  </a:lnTo>
                  <a:lnTo>
                    <a:pt x="246834" y="86447"/>
                  </a:lnTo>
                  <a:lnTo>
                    <a:pt x="245427" y="103025"/>
                  </a:lnTo>
                  <a:lnTo>
                    <a:pt x="244035" y="119604"/>
                  </a:lnTo>
                  <a:lnTo>
                    <a:pt x="242656" y="136185"/>
                  </a:lnTo>
                  <a:lnTo>
                    <a:pt x="241290" y="152767"/>
                  </a:lnTo>
                  <a:lnTo>
                    <a:pt x="239933" y="169351"/>
                  </a:lnTo>
                  <a:lnTo>
                    <a:pt x="238583" y="185935"/>
                  </a:lnTo>
                  <a:lnTo>
                    <a:pt x="237239" y="202520"/>
                  </a:lnTo>
                  <a:lnTo>
                    <a:pt x="235898" y="219106"/>
                  </a:lnTo>
                  <a:lnTo>
                    <a:pt x="234559" y="235692"/>
                  </a:lnTo>
                  <a:lnTo>
                    <a:pt x="233219" y="252278"/>
                  </a:lnTo>
                  <a:lnTo>
                    <a:pt x="231877" y="268864"/>
                  </a:lnTo>
                  <a:lnTo>
                    <a:pt x="230530" y="285450"/>
                  </a:lnTo>
                  <a:lnTo>
                    <a:pt x="229176" y="302035"/>
                  </a:lnTo>
                  <a:lnTo>
                    <a:pt x="231889" y="330161"/>
                  </a:lnTo>
                  <a:close/>
                </a:path>
              </a:pathLst>
            </a:custGeom>
            <a:solidFill>
              <a:srgbClr val="848688"/>
            </a:solidFill>
          </p:spPr>
          <p:txBody>
            <a:bodyPr wrap="square" lIns="0" tIns="0" rIns="0" bIns="0" rtlCol="0">
              <a:noAutofit/>
            </a:bodyPr>
            <a:lstStyle/>
            <a:p>
              <a:endParaRPr/>
            </a:p>
          </p:txBody>
        </p:sp>
        <p:sp>
          <p:nvSpPr>
            <p:cNvPr id="76" name="object 152"/>
            <p:cNvSpPr/>
            <p:nvPr/>
          </p:nvSpPr>
          <p:spPr>
            <a:xfrm>
              <a:off x="3774376" y="3514427"/>
              <a:ext cx="290334" cy="340804"/>
            </a:xfrm>
            <a:custGeom>
              <a:avLst/>
              <a:gdLst/>
              <a:ahLst/>
              <a:cxnLst/>
              <a:rect l="l" t="t" r="r" b="b"/>
              <a:pathLst>
                <a:path w="290334" h="340804">
                  <a:moveTo>
                    <a:pt x="284594" y="316230"/>
                  </a:moveTo>
                  <a:lnTo>
                    <a:pt x="280770" y="8599"/>
                  </a:lnTo>
                  <a:lnTo>
                    <a:pt x="280745" y="10596"/>
                  </a:lnTo>
                  <a:lnTo>
                    <a:pt x="280606" y="23299"/>
                  </a:lnTo>
                  <a:lnTo>
                    <a:pt x="280389" y="48701"/>
                  </a:lnTo>
                  <a:lnTo>
                    <a:pt x="280236" y="74099"/>
                  </a:lnTo>
                  <a:lnTo>
                    <a:pt x="280086" y="112193"/>
                  </a:lnTo>
                  <a:lnTo>
                    <a:pt x="279933" y="162991"/>
                  </a:lnTo>
                  <a:lnTo>
                    <a:pt x="279417" y="316520"/>
                  </a:lnTo>
                  <a:lnTo>
                    <a:pt x="279400" y="321703"/>
                  </a:lnTo>
                  <a:lnTo>
                    <a:pt x="284594" y="316230"/>
                  </a:lnTo>
                  <a:close/>
                </a:path>
                <a:path w="290334" h="340804">
                  <a:moveTo>
                    <a:pt x="144780" y="16167"/>
                  </a:moveTo>
                  <a:lnTo>
                    <a:pt x="144437" y="11137"/>
                  </a:lnTo>
                  <a:lnTo>
                    <a:pt x="4381" y="23012"/>
                  </a:lnTo>
                  <a:lnTo>
                    <a:pt x="144780" y="16167"/>
                  </a:lnTo>
                  <a:close/>
                </a:path>
                <a:path w="290334" h="340804">
                  <a:moveTo>
                    <a:pt x="8737" y="336283"/>
                  </a:moveTo>
                  <a:lnTo>
                    <a:pt x="279417" y="316520"/>
                  </a:lnTo>
                  <a:lnTo>
                    <a:pt x="8691" y="331686"/>
                  </a:lnTo>
                  <a:lnTo>
                    <a:pt x="8737" y="336283"/>
                  </a:lnTo>
                  <a:close/>
                </a:path>
                <a:path w="290334" h="340804">
                  <a:moveTo>
                    <a:pt x="7162" y="179628"/>
                  </a:moveTo>
                  <a:lnTo>
                    <a:pt x="4381" y="23012"/>
                  </a:lnTo>
                  <a:lnTo>
                    <a:pt x="4165" y="331939"/>
                  </a:lnTo>
                  <a:lnTo>
                    <a:pt x="4635" y="340639"/>
                  </a:lnTo>
                  <a:lnTo>
                    <a:pt x="285140" y="327164"/>
                  </a:lnTo>
                  <a:lnTo>
                    <a:pt x="285140" y="8356"/>
                  </a:lnTo>
                  <a:lnTo>
                    <a:pt x="280822" y="4330"/>
                  </a:lnTo>
                  <a:lnTo>
                    <a:pt x="284594" y="317"/>
                  </a:lnTo>
                  <a:lnTo>
                    <a:pt x="144437" y="11137"/>
                  </a:lnTo>
                  <a:lnTo>
                    <a:pt x="144780" y="16167"/>
                  </a:lnTo>
                  <a:lnTo>
                    <a:pt x="280770" y="8599"/>
                  </a:lnTo>
                  <a:lnTo>
                    <a:pt x="284594" y="316230"/>
                  </a:lnTo>
                  <a:lnTo>
                    <a:pt x="279400" y="321703"/>
                  </a:lnTo>
                  <a:lnTo>
                    <a:pt x="279417" y="316520"/>
                  </a:lnTo>
                  <a:lnTo>
                    <a:pt x="8737" y="336283"/>
                  </a:lnTo>
                  <a:lnTo>
                    <a:pt x="8691" y="331686"/>
                  </a:lnTo>
                  <a:lnTo>
                    <a:pt x="7162" y="179628"/>
                  </a:lnTo>
                  <a:close/>
                </a:path>
                <a:path w="290334" h="340804">
                  <a:moveTo>
                    <a:pt x="0" y="340804"/>
                  </a:moveTo>
                  <a:lnTo>
                    <a:pt x="4635" y="340639"/>
                  </a:lnTo>
                  <a:lnTo>
                    <a:pt x="4165" y="331939"/>
                  </a:lnTo>
                  <a:lnTo>
                    <a:pt x="4381" y="23012"/>
                  </a:lnTo>
                  <a:lnTo>
                    <a:pt x="1600" y="179628"/>
                  </a:lnTo>
                  <a:lnTo>
                    <a:pt x="50" y="336283"/>
                  </a:lnTo>
                  <a:lnTo>
                    <a:pt x="0" y="340804"/>
                  </a:lnTo>
                  <a:close/>
                </a:path>
                <a:path w="290334" h="340804">
                  <a:moveTo>
                    <a:pt x="289545" y="80534"/>
                  </a:moveTo>
                  <a:lnTo>
                    <a:pt x="289404" y="55137"/>
                  </a:lnTo>
                  <a:lnTo>
                    <a:pt x="289203" y="29736"/>
                  </a:lnTo>
                  <a:lnTo>
                    <a:pt x="289075" y="17034"/>
                  </a:lnTo>
                  <a:lnTo>
                    <a:pt x="288925" y="4330"/>
                  </a:lnTo>
                  <a:lnTo>
                    <a:pt x="288810" y="0"/>
                  </a:lnTo>
                  <a:lnTo>
                    <a:pt x="284594" y="317"/>
                  </a:lnTo>
                  <a:lnTo>
                    <a:pt x="280822" y="4330"/>
                  </a:lnTo>
                  <a:lnTo>
                    <a:pt x="285140" y="8356"/>
                  </a:lnTo>
                  <a:lnTo>
                    <a:pt x="285140" y="327164"/>
                  </a:lnTo>
                  <a:lnTo>
                    <a:pt x="290334" y="326923"/>
                  </a:lnTo>
                  <a:lnTo>
                    <a:pt x="290322" y="321703"/>
                  </a:lnTo>
                  <a:lnTo>
                    <a:pt x="289814" y="162991"/>
                  </a:lnTo>
                  <a:lnTo>
                    <a:pt x="289686" y="118628"/>
                  </a:lnTo>
                  <a:lnTo>
                    <a:pt x="289545" y="80534"/>
                  </a:lnTo>
                  <a:close/>
                </a:path>
              </a:pathLst>
            </a:custGeom>
            <a:solidFill>
              <a:srgbClr val="848688"/>
            </a:solidFill>
          </p:spPr>
          <p:txBody>
            <a:bodyPr wrap="square" lIns="0" tIns="0" rIns="0" bIns="0" rtlCol="0">
              <a:noAutofit/>
            </a:bodyPr>
            <a:lstStyle/>
            <a:p>
              <a:endParaRPr/>
            </a:p>
          </p:txBody>
        </p:sp>
        <p:sp>
          <p:nvSpPr>
            <p:cNvPr id="77" name="object 153"/>
            <p:cNvSpPr/>
            <p:nvPr/>
          </p:nvSpPr>
          <p:spPr>
            <a:xfrm>
              <a:off x="3752542" y="3997910"/>
              <a:ext cx="312166" cy="363880"/>
            </a:xfrm>
            <a:custGeom>
              <a:avLst/>
              <a:gdLst/>
              <a:ahLst/>
              <a:cxnLst/>
              <a:rect l="l" t="t" r="r" b="b"/>
              <a:pathLst>
                <a:path w="312165" h="363880">
                  <a:moveTo>
                    <a:pt x="311559" y="144110"/>
                  </a:moveTo>
                  <a:lnTo>
                    <a:pt x="311403" y="93310"/>
                  </a:lnTo>
                  <a:lnTo>
                    <a:pt x="311217" y="55207"/>
                  </a:lnTo>
                  <a:lnTo>
                    <a:pt x="311025" y="29806"/>
                  </a:lnTo>
                  <a:lnTo>
                    <a:pt x="310901" y="17106"/>
                  </a:lnTo>
                  <a:lnTo>
                    <a:pt x="310756" y="4406"/>
                  </a:lnTo>
                  <a:lnTo>
                    <a:pt x="310730" y="0"/>
                  </a:lnTo>
                  <a:lnTo>
                    <a:pt x="306412" y="355"/>
                  </a:lnTo>
                  <a:lnTo>
                    <a:pt x="155752" y="18173"/>
                  </a:lnTo>
                  <a:lnTo>
                    <a:pt x="302602" y="8728"/>
                  </a:lnTo>
                  <a:lnTo>
                    <a:pt x="306298" y="331825"/>
                  </a:lnTo>
                  <a:lnTo>
                    <a:pt x="301243" y="337261"/>
                  </a:lnTo>
                  <a:lnTo>
                    <a:pt x="301260" y="332210"/>
                  </a:lnTo>
                  <a:lnTo>
                    <a:pt x="8712" y="359257"/>
                  </a:lnTo>
                  <a:lnTo>
                    <a:pt x="8667" y="354585"/>
                  </a:lnTo>
                  <a:lnTo>
                    <a:pt x="7137" y="193039"/>
                  </a:lnTo>
                  <a:lnTo>
                    <a:pt x="4406" y="26898"/>
                  </a:lnTo>
                  <a:lnTo>
                    <a:pt x="4038" y="354939"/>
                  </a:lnTo>
                  <a:lnTo>
                    <a:pt x="4698" y="363575"/>
                  </a:lnTo>
                  <a:lnTo>
                    <a:pt x="307124" y="342709"/>
                  </a:lnTo>
                  <a:lnTo>
                    <a:pt x="307009" y="8445"/>
                  </a:lnTo>
                  <a:lnTo>
                    <a:pt x="302637" y="5742"/>
                  </a:lnTo>
                  <a:lnTo>
                    <a:pt x="302653" y="4406"/>
                  </a:lnTo>
                  <a:lnTo>
                    <a:pt x="307009" y="8445"/>
                  </a:lnTo>
                  <a:lnTo>
                    <a:pt x="307124" y="342709"/>
                  </a:lnTo>
                  <a:lnTo>
                    <a:pt x="312165" y="342328"/>
                  </a:lnTo>
                  <a:lnTo>
                    <a:pt x="312153" y="337261"/>
                  </a:lnTo>
                  <a:lnTo>
                    <a:pt x="311645" y="170840"/>
                  </a:lnTo>
                  <a:lnTo>
                    <a:pt x="311559" y="144110"/>
                  </a:lnTo>
                  <a:close/>
                </a:path>
                <a:path w="312165" h="363880">
                  <a:moveTo>
                    <a:pt x="155371" y="13080"/>
                  </a:moveTo>
                  <a:lnTo>
                    <a:pt x="4406" y="26898"/>
                  </a:lnTo>
                  <a:lnTo>
                    <a:pt x="155752" y="18173"/>
                  </a:lnTo>
                  <a:lnTo>
                    <a:pt x="306412" y="355"/>
                  </a:lnTo>
                  <a:lnTo>
                    <a:pt x="155371" y="13080"/>
                  </a:lnTo>
                  <a:close/>
                </a:path>
                <a:path w="312165" h="363880">
                  <a:moveTo>
                    <a:pt x="302637" y="5742"/>
                  </a:moveTo>
                  <a:lnTo>
                    <a:pt x="307009" y="8445"/>
                  </a:lnTo>
                  <a:lnTo>
                    <a:pt x="302653" y="4406"/>
                  </a:lnTo>
                  <a:lnTo>
                    <a:pt x="302637" y="5742"/>
                  </a:lnTo>
                  <a:close/>
                </a:path>
                <a:path w="312165" h="363880">
                  <a:moveTo>
                    <a:pt x="8712" y="359257"/>
                  </a:moveTo>
                  <a:lnTo>
                    <a:pt x="301260" y="332210"/>
                  </a:lnTo>
                  <a:lnTo>
                    <a:pt x="8667" y="354585"/>
                  </a:lnTo>
                  <a:lnTo>
                    <a:pt x="8712" y="359257"/>
                  </a:lnTo>
                  <a:close/>
                </a:path>
                <a:path w="312165" h="363880">
                  <a:moveTo>
                    <a:pt x="0" y="363880"/>
                  </a:moveTo>
                  <a:lnTo>
                    <a:pt x="4698" y="363575"/>
                  </a:lnTo>
                  <a:lnTo>
                    <a:pt x="4038" y="354939"/>
                  </a:lnTo>
                  <a:lnTo>
                    <a:pt x="4406" y="26898"/>
                  </a:lnTo>
                  <a:lnTo>
                    <a:pt x="1638" y="193039"/>
                  </a:lnTo>
                  <a:lnTo>
                    <a:pt x="76" y="359257"/>
                  </a:lnTo>
                  <a:lnTo>
                    <a:pt x="0" y="363880"/>
                  </a:lnTo>
                  <a:close/>
                </a:path>
                <a:path w="312165" h="363880">
                  <a:moveTo>
                    <a:pt x="306298" y="331825"/>
                  </a:moveTo>
                  <a:lnTo>
                    <a:pt x="302602" y="8728"/>
                  </a:lnTo>
                  <a:lnTo>
                    <a:pt x="302367" y="31141"/>
                  </a:lnTo>
                  <a:lnTo>
                    <a:pt x="302175" y="56543"/>
                  </a:lnTo>
                  <a:lnTo>
                    <a:pt x="302043" y="81945"/>
                  </a:lnTo>
                  <a:lnTo>
                    <a:pt x="301915" y="120047"/>
                  </a:lnTo>
                  <a:lnTo>
                    <a:pt x="301777" y="170840"/>
                  </a:lnTo>
                  <a:lnTo>
                    <a:pt x="301260" y="332210"/>
                  </a:lnTo>
                  <a:lnTo>
                    <a:pt x="301243" y="337261"/>
                  </a:lnTo>
                  <a:lnTo>
                    <a:pt x="306298" y="331825"/>
                  </a:lnTo>
                  <a:close/>
                </a:path>
              </a:pathLst>
            </a:custGeom>
            <a:solidFill>
              <a:srgbClr val="848688"/>
            </a:solidFill>
          </p:spPr>
          <p:txBody>
            <a:bodyPr wrap="square" lIns="0" tIns="0" rIns="0" bIns="0" rtlCol="0">
              <a:noAutofit/>
            </a:bodyPr>
            <a:lstStyle/>
            <a:p>
              <a:endParaRPr/>
            </a:p>
          </p:txBody>
        </p:sp>
        <p:sp>
          <p:nvSpPr>
            <p:cNvPr id="78" name="object 154"/>
            <p:cNvSpPr/>
            <p:nvPr/>
          </p:nvSpPr>
          <p:spPr>
            <a:xfrm>
              <a:off x="3601271" y="4022040"/>
              <a:ext cx="7975" cy="340448"/>
            </a:xfrm>
            <a:custGeom>
              <a:avLst/>
              <a:gdLst/>
              <a:ahLst/>
              <a:cxnLst/>
              <a:rect l="l" t="t" r="r" b="b"/>
              <a:pathLst>
                <a:path w="7975" h="340448">
                  <a:moveTo>
                    <a:pt x="5283" y="2768"/>
                  </a:moveTo>
                  <a:lnTo>
                    <a:pt x="5270" y="0"/>
                  </a:lnTo>
                  <a:lnTo>
                    <a:pt x="2666" y="101"/>
                  </a:lnTo>
                  <a:lnTo>
                    <a:pt x="0" y="2768"/>
                  </a:lnTo>
                  <a:lnTo>
                    <a:pt x="2666" y="5397"/>
                  </a:lnTo>
                  <a:lnTo>
                    <a:pt x="3035" y="340448"/>
                  </a:lnTo>
                  <a:lnTo>
                    <a:pt x="7975" y="340042"/>
                  </a:lnTo>
                  <a:lnTo>
                    <a:pt x="7950" y="335127"/>
                  </a:lnTo>
                  <a:lnTo>
                    <a:pt x="7302" y="168910"/>
                  </a:lnTo>
                  <a:lnTo>
                    <a:pt x="5283" y="2768"/>
                  </a:lnTo>
                  <a:close/>
                </a:path>
              </a:pathLst>
            </a:custGeom>
            <a:solidFill>
              <a:srgbClr val="848688"/>
            </a:solidFill>
          </p:spPr>
          <p:txBody>
            <a:bodyPr wrap="square" lIns="0" tIns="0" rIns="0" bIns="0" rtlCol="0">
              <a:noAutofit/>
            </a:bodyPr>
            <a:lstStyle/>
            <a:p>
              <a:endParaRPr/>
            </a:p>
          </p:txBody>
        </p:sp>
        <p:sp>
          <p:nvSpPr>
            <p:cNvPr id="79" name="object 155"/>
            <p:cNvSpPr/>
            <p:nvPr/>
          </p:nvSpPr>
          <p:spPr>
            <a:xfrm>
              <a:off x="3309090" y="4375581"/>
              <a:ext cx="8459" cy="5094"/>
            </a:xfrm>
            <a:custGeom>
              <a:avLst/>
              <a:gdLst/>
              <a:ahLst/>
              <a:cxnLst/>
              <a:rect l="l" t="t" r="r" b="b"/>
              <a:pathLst>
                <a:path w="8459" h="5094">
                  <a:moveTo>
                    <a:pt x="55" y="5094"/>
                  </a:moveTo>
                  <a:lnTo>
                    <a:pt x="8459" y="0"/>
                  </a:lnTo>
                  <a:lnTo>
                    <a:pt x="0" y="791"/>
                  </a:lnTo>
                  <a:lnTo>
                    <a:pt x="55" y="5094"/>
                  </a:lnTo>
                  <a:close/>
                </a:path>
              </a:pathLst>
            </a:custGeom>
            <a:solidFill>
              <a:srgbClr val="848688"/>
            </a:solidFill>
          </p:spPr>
          <p:txBody>
            <a:bodyPr wrap="square" lIns="0" tIns="0" rIns="0" bIns="0" rtlCol="0">
              <a:noAutofit/>
            </a:bodyPr>
            <a:lstStyle/>
            <a:p>
              <a:endParaRPr/>
            </a:p>
          </p:txBody>
        </p:sp>
        <p:sp>
          <p:nvSpPr>
            <p:cNvPr id="80" name="object 156"/>
            <p:cNvSpPr/>
            <p:nvPr/>
          </p:nvSpPr>
          <p:spPr>
            <a:xfrm>
              <a:off x="3304904" y="4022142"/>
              <a:ext cx="299402" cy="362496"/>
            </a:xfrm>
            <a:custGeom>
              <a:avLst/>
              <a:gdLst/>
              <a:ahLst/>
              <a:cxnLst/>
              <a:rect l="l" t="t" r="r" b="b"/>
              <a:pathLst>
                <a:path w="299402" h="362496">
                  <a:moveTo>
                    <a:pt x="2793" y="247268"/>
                  </a:moveTo>
                  <a:lnTo>
                    <a:pt x="304" y="136016"/>
                  </a:lnTo>
                  <a:lnTo>
                    <a:pt x="0" y="354622"/>
                  </a:lnTo>
                  <a:lnTo>
                    <a:pt x="622" y="362496"/>
                  </a:lnTo>
                  <a:lnTo>
                    <a:pt x="10701" y="361847"/>
                  </a:lnTo>
                  <a:lnTo>
                    <a:pt x="23376" y="361006"/>
                  </a:lnTo>
                  <a:lnTo>
                    <a:pt x="36048" y="360142"/>
                  </a:lnTo>
                  <a:lnTo>
                    <a:pt x="48719" y="359256"/>
                  </a:lnTo>
                  <a:lnTo>
                    <a:pt x="61388" y="358353"/>
                  </a:lnTo>
                  <a:lnTo>
                    <a:pt x="74055" y="357436"/>
                  </a:lnTo>
                  <a:lnTo>
                    <a:pt x="86721" y="356507"/>
                  </a:lnTo>
                  <a:lnTo>
                    <a:pt x="99386" y="355571"/>
                  </a:lnTo>
                  <a:lnTo>
                    <a:pt x="112049" y="354630"/>
                  </a:lnTo>
                  <a:lnTo>
                    <a:pt x="124712" y="353689"/>
                  </a:lnTo>
                  <a:lnTo>
                    <a:pt x="137375" y="352749"/>
                  </a:lnTo>
                  <a:lnTo>
                    <a:pt x="150037" y="351815"/>
                  </a:lnTo>
                  <a:lnTo>
                    <a:pt x="160114" y="351036"/>
                  </a:lnTo>
                  <a:lnTo>
                    <a:pt x="172782" y="350076"/>
                  </a:lnTo>
                  <a:lnTo>
                    <a:pt x="185451" y="349131"/>
                  </a:lnTo>
                  <a:lnTo>
                    <a:pt x="198121" y="348195"/>
                  </a:lnTo>
                  <a:lnTo>
                    <a:pt x="210790" y="347263"/>
                  </a:lnTo>
                  <a:lnTo>
                    <a:pt x="223458" y="346329"/>
                  </a:lnTo>
                  <a:lnTo>
                    <a:pt x="236125" y="345387"/>
                  </a:lnTo>
                  <a:lnTo>
                    <a:pt x="248789" y="344430"/>
                  </a:lnTo>
                  <a:lnTo>
                    <a:pt x="261449" y="343454"/>
                  </a:lnTo>
                  <a:lnTo>
                    <a:pt x="274105" y="342452"/>
                  </a:lnTo>
                  <a:lnTo>
                    <a:pt x="286757" y="341418"/>
                  </a:lnTo>
                  <a:lnTo>
                    <a:pt x="299402" y="340347"/>
                  </a:lnTo>
                  <a:lnTo>
                    <a:pt x="299034" y="5295"/>
                  </a:lnTo>
                  <a:lnTo>
                    <a:pt x="296367" y="2666"/>
                  </a:lnTo>
                  <a:lnTo>
                    <a:pt x="299034" y="0"/>
                  </a:lnTo>
                  <a:lnTo>
                    <a:pt x="177990" y="2666"/>
                  </a:lnTo>
                  <a:lnTo>
                    <a:pt x="296336" y="5237"/>
                  </a:lnTo>
                  <a:lnTo>
                    <a:pt x="298589" y="329742"/>
                  </a:lnTo>
                  <a:lnTo>
                    <a:pt x="293674" y="335025"/>
                  </a:lnTo>
                  <a:lnTo>
                    <a:pt x="293695" y="330097"/>
                  </a:lnTo>
                  <a:lnTo>
                    <a:pt x="288512" y="330472"/>
                  </a:lnTo>
                  <a:lnTo>
                    <a:pt x="275845" y="331425"/>
                  </a:lnTo>
                  <a:lnTo>
                    <a:pt x="263181" y="332411"/>
                  </a:lnTo>
                  <a:lnTo>
                    <a:pt x="250520" y="333424"/>
                  </a:lnTo>
                  <a:lnTo>
                    <a:pt x="237861" y="334459"/>
                  </a:lnTo>
                  <a:lnTo>
                    <a:pt x="225204" y="335510"/>
                  </a:lnTo>
                  <a:lnTo>
                    <a:pt x="212548" y="336569"/>
                  </a:lnTo>
                  <a:lnTo>
                    <a:pt x="199893" y="337633"/>
                  </a:lnTo>
                  <a:lnTo>
                    <a:pt x="187239" y="338695"/>
                  </a:lnTo>
                  <a:lnTo>
                    <a:pt x="174585" y="339748"/>
                  </a:lnTo>
                  <a:lnTo>
                    <a:pt x="161930" y="340788"/>
                  </a:lnTo>
                  <a:lnTo>
                    <a:pt x="149275" y="341807"/>
                  </a:lnTo>
                  <a:lnTo>
                    <a:pt x="139189" y="342642"/>
                  </a:lnTo>
                  <a:lnTo>
                    <a:pt x="126536" y="343686"/>
                  </a:lnTo>
                  <a:lnTo>
                    <a:pt x="113881" y="344729"/>
                  </a:lnTo>
                  <a:lnTo>
                    <a:pt x="101225" y="345775"/>
                  </a:lnTo>
                  <a:lnTo>
                    <a:pt x="88568" y="346827"/>
                  </a:lnTo>
                  <a:lnTo>
                    <a:pt x="75911" y="347887"/>
                  </a:lnTo>
                  <a:lnTo>
                    <a:pt x="63255" y="348960"/>
                  </a:lnTo>
                  <a:lnTo>
                    <a:pt x="50599" y="350048"/>
                  </a:lnTo>
                  <a:lnTo>
                    <a:pt x="37946" y="351155"/>
                  </a:lnTo>
                  <a:lnTo>
                    <a:pt x="25294" y="352284"/>
                  </a:lnTo>
                  <a:lnTo>
                    <a:pt x="12645" y="353439"/>
                  </a:lnTo>
                  <a:lnTo>
                    <a:pt x="4241" y="358533"/>
                  </a:lnTo>
                  <a:lnTo>
                    <a:pt x="4185" y="354230"/>
                  </a:lnTo>
                  <a:lnTo>
                    <a:pt x="2793" y="247268"/>
                  </a:lnTo>
                  <a:close/>
                </a:path>
              </a:pathLst>
            </a:custGeom>
            <a:solidFill>
              <a:srgbClr val="848688"/>
            </a:solidFill>
          </p:spPr>
          <p:txBody>
            <a:bodyPr wrap="square" lIns="0" tIns="0" rIns="0" bIns="0" rtlCol="0">
              <a:noAutofit/>
            </a:bodyPr>
            <a:lstStyle/>
            <a:p>
              <a:endParaRPr/>
            </a:p>
          </p:txBody>
        </p:sp>
        <p:sp>
          <p:nvSpPr>
            <p:cNvPr id="81" name="object 157"/>
            <p:cNvSpPr/>
            <p:nvPr/>
          </p:nvSpPr>
          <p:spPr>
            <a:xfrm>
              <a:off x="3301208" y="4158159"/>
              <a:ext cx="4317" cy="226745"/>
            </a:xfrm>
            <a:custGeom>
              <a:avLst/>
              <a:gdLst/>
              <a:ahLst/>
              <a:cxnLst/>
              <a:rect l="l" t="t" r="r" b="b"/>
              <a:pathLst>
                <a:path w="4317" h="226745">
                  <a:moveTo>
                    <a:pt x="0" y="226745"/>
                  </a:moveTo>
                  <a:lnTo>
                    <a:pt x="4317" y="226479"/>
                  </a:lnTo>
                  <a:lnTo>
                    <a:pt x="3695" y="218605"/>
                  </a:lnTo>
                  <a:lnTo>
                    <a:pt x="4000" y="0"/>
                  </a:lnTo>
                  <a:lnTo>
                    <a:pt x="1523" y="111252"/>
                  </a:lnTo>
                  <a:lnTo>
                    <a:pt x="88" y="222516"/>
                  </a:lnTo>
                  <a:lnTo>
                    <a:pt x="0" y="226745"/>
                  </a:lnTo>
                  <a:close/>
                </a:path>
              </a:pathLst>
            </a:custGeom>
            <a:solidFill>
              <a:srgbClr val="848688"/>
            </a:solidFill>
          </p:spPr>
          <p:txBody>
            <a:bodyPr wrap="square" lIns="0" tIns="0" rIns="0" bIns="0" rtlCol="0">
              <a:noAutofit/>
            </a:bodyPr>
            <a:lstStyle/>
            <a:p>
              <a:endParaRPr/>
            </a:p>
          </p:txBody>
        </p:sp>
        <p:sp>
          <p:nvSpPr>
            <p:cNvPr id="82" name="object 158"/>
            <p:cNvSpPr/>
            <p:nvPr/>
          </p:nvSpPr>
          <p:spPr>
            <a:xfrm>
              <a:off x="3598579" y="4027379"/>
              <a:ext cx="4914" cy="329788"/>
            </a:xfrm>
            <a:custGeom>
              <a:avLst/>
              <a:gdLst/>
              <a:ahLst/>
              <a:cxnLst/>
              <a:rect l="l" t="t" r="r" b="b"/>
              <a:pathLst>
                <a:path w="4914" h="329788">
                  <a:moveTo>
                    <a:pt x="4914" y="324505"/>
                  </a:moveTo>
                  <a:lnTo>
                    <a:pt x="2661" y="0"/>
                  </a:lnTo>
                  <a:lnTo>
                    <a:pt x="685" y="163571"/>
                  </a:lnTo>
                  <a:lnTo>
                    <a:pt x="20" y="324860"/>
                  </a:lnTo>
                  <a:lnTo>
                    <a:pt x="0" y="329788"/>
                  </a:lnTo>
                  <a:lnTo>
                    <a:pt x="4914" y="324505"/>
                  </a:lnTo>
                  <a:close/>
                </a:path>
              </a:pathLst>
            </a:custGeom>
            <a:solidFill>
              <a:srgbClr val="848688"/>
            </a:solidFill>
          </p:spPr>
          <p:txBody>
            <a:bodyPr wrap="square" lIns="0" tIns="0" rIns="0" bIns="0" rtlCol="0">
              <a:noAutofit/>
            </a:bodyPr>
            <a:lstStyle/>
            <a:p>
              <a:endParaRPr/>
            </a:p>
          </p:txBody>
        </p:sp>
        <p:sp>
          <p:nvSpPr>
            <p:cNvPr id="83" name="object 159"/>
            <p:cNvSpPr/>
            <p:nvPr/>
          </p:nvSpPr>
          <p:spPr>
            <a:xfrm>
              <a:off x="3052381" y="3646711"/>
              <a:ext cx="285623" cy="174485"/>
            </a:xfrm>
            <a:custGeom>
              <a:avLst/>
              <a:gdLst/>
              <a:ahLst/>
              <a:cxnLst/>
              <a:rect l="l" t="t" r="r" b="b"/>
              <a:pathLst>
                <a:path w="285623" h="174485">
                  <a:moveTo>
                    <a:pt x="279813" y="58302"/>
                  </a:moveTo>
                  <a:lnTo>
                    <a:pt x="278724" y="70951"/>
                  </a:lnTo>
                  <a:lnTo>
                    <a:pt x="278231" y="162966"/>
                  </a:lnTo>
                  <a:lnTo>
                    <a:pt x="271602" y="167309"/>
                  </a:lnTo>
                  <a:lnTo>
                    <a:pt x="272002" y="160584"/>
                  </a:lnTo>
                  <a:lnTo>
                    <a:pt x="209257" y="136588"/>
                  </a:lnTo>
                  <a:lnTo>
                    <a:pt x="139915" y="111188"/>
                  </a:lnTo>
                  <a:lnTo>
                    <a:pt x="130212" y="107645"/>
                  </a:lnTo>
                  <a:lnTo>
                    <a:pt x="118248" y="103399"/>
                  </a:lnTo>
                  <a:lnTo>
                    <a:pt x="106249" y="99233"/>
                  </a:lnTo>
                  <a:lnTo>
                    <a:pt x="94233" y="95105"/>
                  </a:lnTo>
                  <a:lnTo>
                    <a:pt x="82217" y="90976"/>
                  </a:lnTo>
                  <a:lnTo>
                    <a:pt x="70218" y="86804"/>
                  </a:lnTo>
                  <a:lnTo>
                    <a:pt x="60381" y="83430"/>
                  </a:lnTo>
                  <a:lnTo>
                    <a:pt x="48350" y="79377"/>
                  </a:lnTo>
                  <a:lnTo>
                    <a:pt x="36296" y="75390"/>
                  </a:lnTo>
                  <a:lnTo>
                    <a:pt x="24220" y="71464"/>
                  </a:lnTo>
                  <a:lnTo>
                    <a:pt x="12121" y="67592"/>
                  </a:lnTo>
                  <a:lnTo>
                    <a:pt x="0" y="63766"/>
                  </a:lnTo>
                  <a:lnTo>
                    <a:pt x="9550" y="67949"/>
                  </a:lnTo>
                  <a:lnTo>
                    <a:pt x="21207" y="73004"/>
                  </a:lnTo>
                  <a:lnTo>
                    <a:pt x="32882" y="78005"/>
                  </a:lnTo>
                  <a:lnTo>
                    <a:pt x="44578" y="82947"/>
                  </a:lnTo>
                  <a:lnTo>
                    <a:pt x="56298" y="87825"/>
                  </a:lnTo>
                  <a:lnTo>
                    <a:pt x="68046" y="92633"/>
                  </a:lnTo>
                  <a:lnTo>
                    <a:pt x="77617" y="96496"/>
                  </a:lnTo>
                  <a:lnTo>
                    <a:pt x="89381" y="101285"/>
                  </a:lnTo>
                  <a:lnTo>
                    <a:pt x="101148" y="106077"/>
                  </a:lnTo>
                  <a:lnTo>
                    <a:pt x="112929" y="110835"/>
                  </a:lnTo>
                  <a:lnTo>
                    <a:pt x="124734" y="115519"/>
                  </a:lnTo>
                  <a:lnTo>
                    <a:pt x="136575" y="120091"/>
                  </a:lnTo>
                  <a:lnTo>
                    <a:pt x="205498" y="146659"/>
                  </a:lnTo>
                  <a:lnTo>
                    <a:pt x="274777" y="172173"/>
                  </a:lnTo>
                  <a:lnTo>
                    <a:pt x="281089" y="174485"/>
                  </a:lnTo>
                  <a:lnTo>
                    <a:pt x="281406" y="167843"/>
                  </a:lnTo>
                  <a:lnTo>
                    <a:pt x="281799" y="160142"/>
                  </a:lnTo>
                  <a:lnTo>
                    <a:pt x="282375" y="147452"/>
                  </a:lnTo>
                  <a:lnTo>
                    <a:pt x="282877" y="134756"/>
                  </a:lnTo>
                  <a:lnTo>
                    <a:pt x="283316" y="122059"/>
                  </a:lnTo>
                  <a:lnTo>
                    <a:pt x="283707" y="109362"/>
                  </a:lnTo>
                  <a:lnTo>
                    <a:pt x="284060" y="96670"/>
                  </a:lnTo>
                  <a:lnTo>
                    <a:pt x="284391" y="83985"/>
                  </a:lnTo>
                  <a:lnTo>
                    <a:pt x="284633" y="76202"/>
                  </a:lnTo>
                  <a:lnTo>
                    <a:pt x="284963" y="63517"/>
                  </a:lnTo>
                  <a:lnTo>
                    <a:pt x="285218" y="50826"/>
                  </a:lnTo>
                  <a:lnTo>
                    <a:pt x="285405" y="38129"/>
                  </a:lnTo>
                  <a:lnTo>
                    <a:pt x="285600" y="12716"/>
                  </a:lnTo>
                  <a:lnTo>
                    <a:pt x="285623" y="0"/>
                  </a:lnTo>
                  <a:lnTo>
                    <a:pt x="284790" y="7735"/>
                  </a:lnTo>
                  <a:lnTo>
                    <a:pt x="283466" y="20371"/>
                  </a:lnTo>
                  <a:lnTo>
                    <a:pt x="282190" y="33011"/>
                  </a:lnTo>
                  <a:lnTo>
                    <a:pt x="280971" y="45654"/>
                  </a:lnTo>
                  <a:lnTo>
                    <a:pt x="279813" y="58302"/>
                  </a:lnTo>
                  <a:close/>
                </a:path>
                <a:path w="285623" h="174485">
                  <a:moveTo>
                    <a:pt x="278231" y="162966"/>
                  </a:moveTo>
                  <a:lnTo>
                    <a:pt x="278724" y="70951"/>
                  </a:lnTo>
                  <a:lnTo>
                    <a:pt x="277710" y="83604"/>
                  </a:lnTo>
                  <a:lnTo>
                    <a:pt x="277077" y="91308"/>
                  </a:lnTo>
                  <a:lnTo>
                    <a:pt x="276050" y="103971"/>
                  </a:lnTo>
                  <a:lnTo>
                    <a:pt x="275051" y="116635"/>
                  </a:lnTo>
                  <a:lnTo>
                    <a:pt x="274094" y="129301"/>
                  </a:lnTo>
                  <a:lnTo>
                    <a:pt x="273191" y="141969"/>
                  </a:lnTo>
                  <a:lnTo>
                    <a:pt x="272356" y="154638"/>
                  </a:lnTo>
                  <a:lnTo>
                    <a:pt x="272002" y="160584"/>
                  </a:lnTo>
                  <a:lnTo>
                    <a:pt x="271602" y="167309"/>
                  </a:lnTo>
                  <a:lnTo>
                    <a:pt x="278231" y="162966"/>
                  </a:lnTo>
                  <a:close/>
                </a:path>
              </a:pathLst>
            </a:custGeom>
            <a:solidFill>
              <a:srgbClr val="848688"/>
            </a:solidFill>
          </p:spPr>
          <p:txBody>
            <a:bodyPr wrap="square" lIns="0" tIns="0" rIns="0" bIns="0" rtlCol="0">
              <a:noAutofit/>
            </a:bodyPr>
            <a:lstStyle/>
            <a:p>
              <a:endParaRPr/>
            </a:p>
          </p:txBody>
        </p:sp>
        <p:sp>
          <p:nvSpPr>
            <p:cNvPr id="84" name="object 160"/>
            <p:cNvSpPr/>
            <p:nvPr/>
          </p:nvSpPr>
          <p:spPr>
            <a:xfrm>
              <a:off x="2989820" y="4227469"/>
              <a:ext cx="315391" cy="116814"/>
            </a:xfrm>
            <a:custGeom>
              <a:avLst/>
              <a:gdLst/>
              <a:ahLst/>
              <a:cxnLst/>
              <a:rect l="l" t="t" r="r" b="b"/>
              <a:pathLst>
                <a:path w="315391" h="116814">
                  <a:moveTo>
                    <a:pt x="315391" y="78562"/>
                  </a:moveTo>
                  <a:lnTo>
                    <a:pt x="304614" y="75130"/>
                  </a:lnTo>
                  <a:lnTo>
                    <a:pt x="292491" y="71325"/>
                  </a:lnTo>
                  <a:lnTo>
                    <a:pt x="280348" y="67584"/>
                  </a:lnTo>
                  <a:lnTo>
                    <a:pt x="268186" y="63918"/>
                  </a:lnTo>
                  <a:lnTo>
                    <a:pt x="256003" y="60339"/>
                  </a:lnTo>
                  <a:lnTo>
                    <a:pt x="243801" y="56857"/>
                  </a:lnTo>
                  <a:lnTo>
                    <a:pt x="232969" y="53753"/>
                  </a:lnTo>
                  <a:lnTo>
                    <a:pt x="220764" y="50255"/>
                  </a:lnTo>
                  <a:lnTo>
                    <a:pt x="208555" y="46777"/>
                  </a:lnTo>
                  <a:lnTo>
                    <a:pt x="196333" y="43336"/>
                  </a:lnTo>
                  <a:lnTo>
                    <a:pt x="184090" y="39950"/>
                  </a:lnTo>
                  <a:lnTo>
                    <a:pt x="171818" y="36639"/>
                  </a:lnTo>
                  <a:lnTo>
                    <a:pt x="162429" y="34144"/>
                  </a:lnTo>
                  <a:lnTo>
                    <a:pt x="150154" y="30900"/>
                  </a:lnTo>
                  <a:lnTo>
                    <a:pt x="137873" y="27677"/>
                  </a:lnTo>
                  <a:lnTo>
                    <a:pt x="125584" y="24478"/>
                  </a:lnTo>
                  <a:lnTo>
                    <a:pt x="113287" y="21304"/>
                  </a:lnTo>
                  <a:lnTo>
                    <a:pt x="100982" y="18158"/>
                  </a:lnTo>
                  <a:lnTo>
                    <a:pt x="88669" y="15042"/>
                  </a:lnTo>
                  <a:lnTo>
                    <a:pt x="76347" y="11960"/>
                  </a:lnTo>
                  <a:lnTo>
                    <a:pt x="64016" y="8912"/>
                  </a:lnTo>
                  <a:lnTo>
                    <a:pt x="51675" y="5901"/>
                  </a:lnTo>
                  <a:lnTo>
                    <a:pt x="39323" y="2929"/>
                  </a:lnTo>
                  <a:lnTo>
                    <a:pt x="28511" y="8356"/>
                  </a:lnTo>
                  <a:lnTo>
                    <a:pt x="24650" y="9055"/>
                  </a:lnTo>
                  <a:lnTo>
                    <a:pt x="23050" y="749"/>
                  </a:lnTo>
                  <a:lnTo>
                    <a:pt x="7874" y="20294"/>
                  </a:lnTo>
                  <a:lnTo>
                    <a:pt x="26663" y="9608"/>
                  </a:lnTo>
                  <a:lnTo>
                    <a:pt x="34041" y="11637"/>
                  </a:lnTo>
                  <a:lnTo>
                    <a:pt x="46294" y="14967"/>
                  </a:lnTo>
                  <a:lnTo>
                    <a:pt x="58558" y="18258"/>
                  </a:lnTo>
                  <a:lnTo>
                    <a:pt x="70833" y="21511"/>
                  </a:lnTo>
                  <a:lnTo>
                    <a:pt x="83117" y="24728"/>
                  </a:lnTo>
                  <a:lnTo>
                    <a:pt x="95410" y="27912"/>
                  </a:lnTo>
                  <a:lnTo>
                    <a:pt x="107713" y="31064"/>
                  </a:lnTo>
                  <a:lnTo>
                    <a:pt x="120024" y="34188"/>
                  </a:lnTo>
                  <a:lnTo>
                    <a:pt x="132342" y="37284"/>
                  </a:lnTo>
                  <a:lnTo>
                    <a:pt x="144668" y="40355"/>
                  </a:lnTo>
                  <a:lnTo>
                    <a:pt x="157002" y="43403"/>
                  </a:lnTo>
                  <a:lnTo>
                    <a:pt x="169341" y="46431"/>
                  </a:lnTo>
                  <a:lnTo>
                    <a:pt x="180263" y="49082"/>
                  </a:lnTo>
                  <a:lnTo>
                    <a:pt x="192623" y="52005"/>
                  </a:lnTo>
                  <a:lnTo>
                    <a:pt x="204997" y="54865"/>
                  </a:lnTo>
                  <a:lnTo>
                    <a:pt x="217381" y="57681"/>
                  </a:lnTo>
                  <a:lnTo>
                    <a:pt x="229771" y="60468"/>
                  </a:lnTo>
                  <a:lnTo>
                    <a:pt x="242163" y="63245"/>
                  </a:lnTo>
                  <a:lnTo>
                    <a:pt x="253190" y="65756"/>
                  </a:lnTo>
                  <a:lnTo>
                    <a:pt x="265592" y="68470"/>
                  </a:lnTo>
                  <a:lnTo>
                    <a:pt x="278017" y="71091"/>
                  </a:lnTo>
                  <a:lnTo>
                    <a:pt x="290461" y="73636"/>
                  </a:lnTo>
                  <a:lnTo>
                    <a:pt x="302920" y="76120"/>
                  </a:lnTo>
                  <a:lnTo>
                    <a:pt x="315391" y="78562"/>
                  </a:lnTo>
                  <a:close/>
                </a:path>
                <a:path w="315391" h="116814">
                  <a:moveTo>
                    <a:pt x="26962" y="0"/>
                  </a:moveTo>
                  <a:lnTo>
                    <a:pt x="23050" y="749"/>
                  </a:lnTo>
                  <a:lnTo>
                    <a:pt x="24650" y="9055"/>
                  </a:lnTo>
                  <a:lnTo>
                    <a:pt x="28511" y="8356"/>
                  </a:lnTo>
                  <a:lnTo>
                    <a:pt x="39323" y="2929"/>
                  </a:lnTo>
                  <a:lnTo>
                    <a:pt x="26962" y="0"/>
                  </a:lnTo>
                  <a:close/>
                </a:path>
                <a:path w="315391" h="116814">
                  <a:moveTo>
                    <a:pt x="23050" y="749"/>
                  </a:moveTo>
                  <a:lnTo>
                    <a:pt x="1625" y="17030"/>
                  </a:lnTo>
                  <a:lnTo>
                    <a:pt x="6235" y="23444"/>
                  </a:lnTo>
                  <a:lnTo>
                    <a:pt x="6400" y="68516"/>
                  </a:lnTo>
                  <a:lnTo>
                    <a:pt x="6775" y="58370"/>
                  </a:lnTo>
                  <a:lnTo>
                    <a:pt x="7159" y="45664"/>
                  </a:lnTo>
                  <a:lnTo>
                    <a:pt x="7504" y="32968"/>
                  </a:lnTo>
                  <a:lnTo>
                    <a:pt x="7813" y="22375"/>
                  </a:lnTo>
                  <a:lnTo>
                    <a:pt x="26663" y="9608"/>
                  </a:lnTo>
                  <a:lnTo>
                    <a:pt x="7874" y="20294"/>
                  </a:lnTo>
                  <a:lnTo>
                    <a:pt x="23050" y="749"/>
                  </a:lnTo>
                  <a:close/>
                </a:path>
                <a:path w="315391" h="116814">
                  <a:moveTo>
                    <a:pt x="6235" y="23444"/>
                  </a:moveTo>
                  <a:lnTo>
                    <a:pt x="1625" y="17030"/>
                  </a:lnTo>
                  <a:lnTo>
                    <a:pt x="0" y="20294"/>
                  </a:lnTo>
                  <a:lnTo>
                    <a:pt x="290" y="30415"/>
                  </a:lnTo>
                  <a:lnTo>
                    <a:pt x="628" y="43108"/>
                  </a:lnTo>
                  <a:lnTo>
                    <a:pt x="997" y="55813"/>
                  </a:lnTo>
                  <a:lnTo>
                    <a:pt x="1460" y="68516"/>
                  </a:lnTo>
                  <a:lnTo>
                    <a:pt x="1940" y="78764"/>
                  </a:lnTo>
                  <a:lnTo>
                    <a:pt x="2509" y="91443"/>
                  </a:lnTo>
                  <a:lnTo>
                    <a:pt x="3141" y="104124"/>
                  </a:lnTo>
                  <a:lnTo>
                    <a:pt x="3937" y="116814"/>
                  </a:lnTo>
                  <a:lnTo>
                    <a:pt x="4567" y="106560"/>
                  </a:lnTo>
                  <a:lnTo>
                    <a:pt x="5216" y="93878"/>
                  </a:lnTo>
                  <a:lnTo>
                    <a:pt x="5798" y="81199"/>
                  </a:lnTo>
                  <a:lnTo>
                    <a:pt x="6400" y="68516"/>
                  </a:lnTo>
                  <a:lnTo>
                    <a:pt x="6235" y="23444"/>
                  </a:lnTo>
                  <a:close/>
                </a:path>
              </a:pathLst>
            </a:custGeom>
            <a:solidFill>
              <a:srgbClr val="848688"/>
            </a:solidFill>
          </p:spPr>
          <p:txBody>
            <a:bodyPr wrap="square" lIns="0" tIns="0" rIns="0" bIns="0" rtlCol="0">
              <a:noAutofit/>
            </a:bodyPr>
            <a:lstStyle/>
            <a:p>
              <a:endParaRPr/>
            </a:p>
          </p:txBody>
        </p:sp>
        <p:sp>
          <p:nvSpPr>
            <p:cNvPr id="85" name="object 161"/>
            <p:cNvSpPr/>
            <p:nvPr/>
          </p:nvSpPr>
          <p:spPr>
            <a:xfrm>
              <a:off x="2970168" y="4738747"/>
              <a:ext cx="308711" cy="253136"/>
            </a:xfrm>
            <a:custGeom>
              <a:avLst/>
              <a:gdLst/>
              <a:ahLst/>
              <a:cxnLst/>
              <a:rect l="l" t="t" r="r" b="b"/>
              <a:pathLst>
                <a:path w="308711" h="253136">
                  <a:moveTo>
                    <a:pt x="303060" y="68935"/>
                  </a:moveTo>
                  <a:lnTo>
                    <a:pt x="299590" y="68171"/>
                  </a:lnTo>
                  <a:lnTo>
                    <a:pt x="299711" y="75394"/>
                  </a:lnTo>
                  <a:lnTo>
                    <a:pt x="299924" y="88096"/>
                  </a:lnTo>
                  <a:lnTo>
                    <a:pt x="300141" y="100795"/>
                  </a:lnTo>
                  <a:lnTo>
                    <a:pt x="300365" y="113492"/>
                  </a:lnTo>
                  <a:lnTo>
                    <a:pt x="300598" y="126188"/>
                  </a:lnTo>
                  <a:lnTo>
                    <a:pt x="300844" y="138883"/>
                  </a:lnTo>
                  <a:lnTo>
                    <a:pt x="301105" y="151577"/>
                  </a:lnTo>
                  <a:lnTo>
                    <a:pt x="301385" y="164270"/>
                  </a:lnTo>
                  <a:lnTo>
                    <a:pt x="301685" y="176963"/>
                  </a:lnTo>
                  <a:lnTo>
                    <a:pt x="302010" y="189657"/>
                  </a:lnTo>
                  <a:lnTo>
                    <a:pt x="302363" y="202350"/>
                  </a:lnTo>
                  <a:lnTo>
                    <a:pt x="302745" y="215045"/>
                  </a:lnTo>
                  <a:lnTo>
                    <a:pt x="303160" y="227740"/>
                  </a:lnTo>
                  <a:lnTo>
                    <a:pt x="303060" y="68935"/>
                  </a:lnTo>
                  <a:close/>
                </a:path>
                <a:path w="308711" h="253136">
                  <a:moveTo>
                    <a:pt x="10405" y="28755"/>
                  </a:moveTo>
                  <a:lnTo>
                    <a:pt x="8585" y="27393"/>
                  </a:lnTo>
                  <a:lnTo>
                    <a:pt x="8541" y="29883"/>
                  </a:lnTo>
                  <a:lnTo>
                    <a:pt x="10405" y="28755"/>
                  </a:lnTo>
                  <a:close/>
                </a:path>
                <a:path w="308711" h="253136">
                  <a:moveTo>
                    <a:pt x="299529" y="64516"/>
                  </a:moveTo>
                  <a:lnTo>
                    <a:pt x="305066" y="60058"/>
                  </a:lnTo>
                  <a:lnTo>
                    <a:pt x="173380" y="29362"/>
                  </a:lnTo>
                  <a:lnTo>
                    <a:pt x="299529" y="64516"/>
                  </a:lnTo>
                  <a:close/>
                </a:path>
                <a:path w="308711" h="253136">
                  <a:moveTo>
                    <a:pt x="6591" y="31064"/>
                  </a:moveTo>
                  <a:lnTo>
                    <a:pt x="12604" y="16819"/>
                  </a:lnTo>
                  <a:lnTo>
                    <a:pt x="1981" y="23787"/>
                  </a:lnTo>
                  <a:lnTo>
                    <a:pt x="0" y="27393"/>
                  </a:lnTo>
                  <a:lnTo>
                    <a:pt x="1523" y="115633"/>
                  </a:lnTo>
                  <a:lnTo>
                    <a:pt x="1882" y="127659"/>
                  </a:lnTo>
                  <a:lnTo>
                    <a:pt x="2237" y="140345"/>
                  </a:lnTo>
                  <a:lnTo>
                    <a:pt x="2587" y="153036"/>
                  </a:lnTo>
                  <a:lnTo>
                    <a:pt x="2949" y="165731"/>
                  </a:lnTo>
                  <a:lnTo>
                    <a:pt x="3342" y="178429"/>
                  </a:lnTo>
                  <a:lnTo>
                    <a:pt x="3783" y="191131"/>
                  </a:lnTo>
                  <a:lnTo>
                    <a:pt x="4292" y="203835"/>
                  </a:lnTo>
                  <a:lnTo>
                    <a:pt x="4780" y="191786"/>
                  </a:lnTo>
                  <a:lnTo>
                    <a:pt x="5224" y="179084"/>
                  </a:lnTo>
                  <a:lnTo>
                    <a:pt x="5616" y="166386"/>
                  </a:lnTo>
                  <a:lnTo>
                    <a:pt x="5976" y="153690"/>
                  </a:lnTo>
                  <a:lnTo>
                    <a:pt x="6321" y="140999"/>
                  </a:lnTo>
                  <a:lnTo>
                    <a:pt x="6672" y="128313"/>
                  </a:lnTo>
                  <a:lnTo>
                    <a:pt x="6591" y="31064"/>
                  </a:lnTo>
                  <a:close/>
                </a:path>
                <a:path w="308711" h="253136">
                  <a:moveTo>
                    <a:pt x="41363" y="0"/>
                  </a:moveTo>
                  <a:lnTo>
                    <a:pt x="39255" y="9296"/>
                  </a:lnTo>
                  <a:lnTo>
                    <a:pt x="42824" y="8737"/>
                  </a:lnTo>
                  <a:lnTo>
                    <a:pt x="107378" y="14605"/>
                  </a:lnTo>
                  <a:lnTo>
                    <a:pt x="41363" y="0"/>
                  </a:lnTo>
                  <a:close/>
                </a:path>
                <a:path w="308711" h="253136">
                  <a:moveTo>
                    <a:pt x="308622" y="64516"/>
                  </a:moveTo>
                  <a:lnTo>
                    <a:pt x="308711" y="60909"/>
                  </a:lnTo>
                  <a:lnTo>
                    <a:pt x="305066" y="60058"/>
                  </a:lnTo>
                  <a:lnTo>
                    <a:pt x="299529" y="64516"/>
                  </a:lnTo>
                  <a:lnTo>
                    <a:pt x="173380" y="29362"/>
                  </a:lnTo>
                  <a:lnTo>
                    <a:pt x="107378" y="14605"/>
                  </a:lnTo>
                  <a:lnTo>
                    <a:pt x="42824" y="8737"/>
                  </a:lnTo>
                  <a:lnTo>
                    <a:pt x="39255" y="9296"/>
                  </a:lnTo>
                  <a:lnTo>
                    <a:pt x="41363" y="0"/>
                  </a:lnTo>
                  <a:lnTo>
                    <a:pt x="33960" y="3077"/>
                  </a:lnTo>
                  <a:lnTo>
                    <a:pt x="23270" y="9929"/>
                  </a:lnTo>
                  <a:lnTo>
                    <a:pt x="12604" y="16819"/>
                  </a:lnTo>
                  <a:lnTo>
                    <a:pt x="6591" y="31064"/>
                  </a:lnTo>
                  <a:lnTo>
                    <a:pt x="6672" y="128313"/>
                  </a:lnTo>
                  <a:lnTo>
                    <a:pt x="7048" y="115633"/>
                  </a:lnTo>
                  <a:lnTo>
                    <a:pt x="8541" y="29883"/>
                  </a:lnTo>
                  <a:lnTo>
                    <a:pt x="8585" y="27393"/>
                  </a:lnTo>
                  <a:lnTo>
                    <a:pt x="10405" y="28755"/>
                  </a:lnTo>
                  <a:lnTo>
                    <a:pt x="21242" y="22130"/>
                  </a:lnTo>
                  <a:lnTo>
                    <a:pt x="32046" y="15449"/>
                  </a:lnTo>
                  <a:lnTo>
                    <a:pt x="41198" y="9750"/>
                  </a:lnTo>
                  <a:lnTo>
                    <a:pt x="105105" y="24676"/>
                  </a:lnTo>
                  <a:lnTo>
                    <a:pt x="171005" y="39852"/>
                  </a:lnTo>
                  <a:lnTo>
                    <a:pt x="299590" y="68171"/>
                  </a:lnTo>
                  <a:lnTo>
                    <a:pt x="303060" y="68935"/>
                  </a:lnTo>
                  <a:lnTo>
                    <a:pt x="303160" y="227740"/>
                  </a:lnTo>
                  <a:lnTo>
                    <a:pt x="303611" y="240437"/>
                  </a:lnTo>
                  <a:lnTo>
                    <a:pt x="304101" y="253136"/>
                  </a:lnTo>
                  <a:lnTo>
                    <a:pt x="304517" y="242262"/>
                  </a:lnTo>
                  <a:lnTo>
                    <a:pt x="304966" y="229565"/>
                  </a:lnTo>
                  <a:lnTo>
                    <a:pt x="305380" y="216869"/>
                  </a:lnTo>
                  <a:lnTo>
                    <a:pt x="305762" y="204174"/>
                  </a:lnTo>
                  <a:lnTo>
                    <a:pt x="306113" y="191481"/>
                  </a:lnTo>
                  <a:lnTo>
                    <a:pt x="306437" y="178787"/>
                  </a:lnTo>
                  <a:lnTo>
                    <a:pt x="306738" y="166094"/>
                  </a:lnTo>
                  <a:lnTo>
                    <a:pt x="307017" y="153401"/>
                  </a:lnTo>
                  <a:lnTo>
                    <a:pt x="307278" y="140707"/>
                  </a:lnTo>
                  <a:lnTo>
                    <a:pt x="307523" y="128012"/>
                  </a:lnTo>
                  <a:lnTo>
                    <a:pt x="307756" y="115316"/>
                  </a:lnTo>
                  <a:lnTo>
                    <a:pt x="307980" y="102619"/>
                  </a:lnTo>
                  <a:lnTo>
                    <a:pt x="308197" y="89920"/>
                  </a:lnTo>
                  <a:lnTo>
                    <a:pt x="308410" y="77219"/>
                  </a:lnTo>
                  <a:lnTo>
                    <a:pt x="308622" y="64516"/>
                  </a:lnTo>
                  <a:close/>
                </a:path>
              </a:pathLst>
            </a:custGeom>
            <a:solidFill>
              <a:srgbClr val="848688"/>
            </a:solidFill>
          </p:spPr>
          <p:txBody>
            <a:bodyPr wrap="square" lIns="0" tIns="0" rIns="0" bIns="0" rtlCol="0">
              <a:noAutofit/>
            </a:bodyPr>
            <a:lstStyle/>
            <a:p>
              <a:endParaRPr/>
            </a:p>
          </p:txBody>
        </p:sp>
        <p:sp>
          <p:nvSpPr>
            <p:cNvPr id="86" name="object 162"/>
            <p:cNvSpPr/>
            <p:nvPr/>
          </p:nvSpPr>
          <p:spPr>
            <a:xfrm>
              <a:off x="2918941" y="5566467"/>
              <a:ext cx="88823" cy="3568"/>
            </a:xfrm>
            <a:custGeom>
              <a:avLst/>
              <a:gdLst/>
              <a:ahLst/>
              <a:cxnLst/>
              <a:rect l="l" t="t" r="r" b="b"/>
              <a:pathLst>
                <a:path w="88823" h="3568">
                  <a:moveTo>
                    <a:pt x="2057" y="3568"/>
                  </a:moveTo>
                  <a:lnTo>
                    <a:pt x="88823" y="0"/>
                  </a:lnTo>
                  <a:lnTo>
                    <a:pt x="2004" y="1502"/>
                  </a:lnTo>
                  <a:lnTo>
                    <a:pt x="0" y="1536"/>
                  </a:lnTo>
                  <a:lnTo>
                    <a:pt x="2057" y="3568"/>
                  </a:lnTo>
                  <a:close/>
                </a:path>
              </a:pathLst>
            </a:custGeom>
            <a:solidFill>
              <a:srgbClr val="848688"/>
            </a:solidFill>
          </p:spPr>
          <p:txBody>
            <a:bodyPr wrap="square" lIns="0" tIns="0" rIns="0" bIns="0" rtlCol="0">
              <a:noAutofit/>
            </a:bodyPr>
            <a:lstStyle/>
            <a:p>
              <a:endParaRPr/>
            </a:p>
          </p:txBody>
        </p:sp>
        <p:sp>
          <p:nvSpPr>
            <p:cNvPr id="87" name="object 163"/>
            <p:cNvSpPr/>
            <p:nvPr/>
          </p:nvSpPr>
          <p:spPr>
            <a:xfrm>
              <a:off x="3096614" y="5564648"/>
              <a:ext cx="172263" cy="5387"/>
            </a:xfrm>
            <a:custGeom>
              <a:avLst/>
              <a:gdLst/>
              <a:ahLst/>
              <a:cxnLst/>
              <a:rect l="l" t="t" r="r" b="b"/>
              <a:pathLst>
                <a:path w="172263" h="5387">
                  <a:moveTo>
                    <a:pt x="172263" y="0"/>
                  </a:moveTo>
                  <a:lnTo>
                    <a:pt x="0" y="714"/>
                  </a:lnTo>
                  <a:lnTo>
                    <a:pt x="172237" y="5387"/>
                  </a:lnTo>
                  <a:lnTo>
                    <a:pt x="172263" y="0"/>
                  </a:lnTo>
                  <a:close/>
                </a:path>
              </a:pathLst>
            </a:custGeom>
            <a:solidFill>
              <a:srgbClr val="848688"/>
            </a:solidFill>
          </p:spPr>
          <p:txBody>
            <a:bodyPr wrap="square" lIns="0" tIns="0" rIns="0" bIns="0" rtlCol="0">
              <a:noAutofit/>
            </a:bodyPr>
            <a:lstStyle/>
            <a:p>
              <a:endParaRPr/>
            </a:p>
          </p:txBody>
        </p:sp>
        <p:sp>
          <p:nvSpPr>
            <p:cNvPr id="88" name="object 164"/>
            <p:cNvSpPr/>
            <p:nvPr/>
          </p:nvSpPr>
          <p:spPr>
            <a:xfrm>
              <a:off x="2916858" y="5440711"/>
              <a:ext cx="357416" cy="134747"/>
            </a:xfrm>
            <a:custGeom>
              <a:avLst/>
              <a:gdLst/>
              <a:ahLst/>
              <a:cxnLst/>
              <a:rect l="l" t="t" r="r" b="b"/>
              <a:pathLst>
                <a:path w="357416" h="134747">
                  <a:moveTo>
                    <a:pt x="352615" y="0"/>
                  </a:moveTo>
                  <a:lnTo>
                    <a:pt x="352019" y="123936"/>
                  </a:lnTo>
                  <a:lnTo>
                    <a:pt x="351993" y="129324"/>
                  </a:lnTo>
                  <a:lnTo>
                    <a:pt x="179755" y="124650"/>
                  </a:lnTo>
                  <a:lnTo>
                    <a:pt x="90906" y="125755"/>
                  </a:lnTo>
                  <a:lnTo>
                    <a:pt x="4140" y="129324"/>
                  </a:lnTo>
                  <a:lnTo>
                    <a:pt x="2082" y="127292"/>
                  </a:lnTo>
                  <a:lnTo>
                    <a:pt x="4087" y="127257"/>
                  </a:lnTo>
                  <a:lnTo>
                    <a:pt x="2082" y="49136"/>
                  </a:lnTo>
                  <a:lnTo>
                    <a:pt x="0" y="129324"/>
                  </a:lnTo>
                  <a:lnTo>
                    <a:pt x="2082" y="131406"/>
                  </a:lnTo>
                  <a:lnTo>
                    <a:pt x="90906" y="132943"/>
                  </a:lnTo>
                  <a:lnTo>
                    <a:pt x="179755" y="134023"/>
                  </a:lnTo>
                  <a:lnTo>
                    <a:pt x="357416" y="134746"/>
                  </a:lnTo>
                  <a:lnTo>
                    <a:pt x="357416" y="123913"/>
                  </a:lnTo>
                  <a:lnTo>
                    <a:pt x="352615" y="0"/>
                  </a:lnTo>
                  <a:close/>
                </a:path>
              </a:pathLst>
            </a:custGeom>
            <a:solidFill>
              <a:srgbClr val="848688"/>
            </a:solidFill>
          </p:spPr>
          <p:txBody>
            <a:bodyPr wrap="square" lIns="0" tIns="0" rIns="0" bIns="0" rtlCol="0">
              <a:noAutofit/>
            </a:bodyPr>
            <a:lstStyle/>
            <a:p>
              <a:endParaRPr/>
            </a:p>
          </p:txBody>
        </p:sp>
        <p:sp>
          <p:nvSpPr>
            <p:cNvPr id="89" name="object 165"/>
            <p:cNvSpPr/>
            <p:nvPr/>
          </p:nvSpPr>
          <p:spPr>
            <a:xfrm>
              <a:off x="3124376" y="5308072"/>
              <a:ext cx="149910" cy="6642"/>
            </a:xfrm>
            <a:custGeom>
              <a:avLst/>
              <a:gdLst/>
              <a:ahLst/>
              <a:cxnLst/>
              <a:rect l="l" t="t" r="r" b="b"/>
              <a:pathLst>
                <a:path w="149910" h="6642">
                  <a:moveTo>
                    <a:pt x="149910" y="0"/>
                  </a:moveTo>
                  <a:lnTo>
                    <a:pt x="74955" y="533"/>
                  </a:lnTo>
                  <a:lnTo>
                    <a:pt x="0" y="1612"/>
                  </a:lnTo>
                  <a:lnTo>
                    <a:pt x="74891" y="4432"/>
                  </a:lnTo>
                  <a:lnTo>
                    <a:pt x="146491" y="6543"/>
                  </a:lnTo>
                  <a:lnTo>
                    <a:pt x="149834" y="6642"/>
                  </a:lnTo>
                  <a:lnTo>
                    <a:pt x="149910" y="0"/>
                  </a:lnTo>
                  <a:lnTo>
                    <a:pt x="146532" y="3340"/>
                  </a:lnTo>
                  <a:lnTo>
                    <a:pt x="146503" y="5646"/>
                  </a:lnTo>
                  <a:lnTo>
                    <a:pt x="146532" y="3340"/>
                  </a:lnTo>
                  <a:lnTo>
                    <a:pt x="149910" y="0"/>
                  </a:lnTo>
                  <a:close/>
                </a:path>
              </a:pathLst>
            </a:custGeom>
            <a:solidFill>
              <a:srgbClr val="848688"/>
            </a:solidFill>
          </p:spPr>
          <p:txBody>
            <a:bodyPr wrap="square" lIns="0" tIns="0" rIns="0" bIns="0" rtlCol="0">
              <a:noAutofit/>
            </a:bodyPr>
            <a:lstStyle/>
            <a:p>
              <a:endParaRPr/>
            </a:p>
          </p:txBody>
        </p:sp>
        <p:sp>
          <p:nvSpPr>
            <p:cNvPr id="90" name="object 166"/>
            <p:cNvSpPr/>
            <p:nvPr/>
          </p:nvSpPr>
          <p:spPr>
            <a:xfrm>
              <a:off x="3269474" y="5308072"/>
              <a:ext cx="10198" cy="267385"/>
            </a:xfrm>
            <a:custGeom>
              <a:avLst/>
              <a:gdLst/>
              <a:ahLst/>
              <a:cxnLst/>
              <a:rect l="l" t="t" r="r" b="b"/>
              <a:pathLst>
                <a:path w="10198" h="267385">
                  <a:moveTo>
                    <a:pt x="9563" y="132638"/>
                  </a:moveTo>
                  <a:lnTo>
                    <a:pt x="9336" y="92230"/>
                  </a:lnTo>
                  <a:lnTo>
                    <a:pt x="9193" y="79530"/>
                  </a:lnTo>
                  <a:lnTo>
                    <a:pt x="9026" y="66831"/>
                  </a:lnTo>
                  <a:lnTo>
                    <a:pt x="8844" y="54131"/>
                  </a:lnTo>
                  <a:lnTo>
                    <a:pt x="8654" y="41433"/>
                  </a:lnTo>
                  <a:lnTo>
                    <a:pt x="8462" y="28734"/>
                  </a:lnTo>
                  <a:lnTo>
                    <a:pt x="8275" y="16037"/>
                  </a:lnTo>
                  <a:lnTo>
                    <a:pt x="8102" y="3340"/>
                  </a:lnTo>
                  <a:lnTo>
                    <a:pt x="8064" y="0"/>
                  </a:lnTo>
                  <a:lnTo>
                    <a:pt x="4813" y="0"/>
                  </a:lnTo>
                  <a:lnTo>
                    <a:pt x="4737" y="6642"/>
                  </a:lnTo>
                  <a:lnTo>
                    <a:pt x="1394" y="6543"/>
                  </a:lnTo>
                  <a:lnTo>
                    <a:pt x="1236" y="18343"/>
                  </a:lnTo>
                  <a:lnTo>
                    <a:pt x="1053" y="31041"/>
                  </a:lnTo>
                  <a:lnTo>
                    <a:pt x="865" y="43739"/>
                  </a:lnTo>
                  <a:lnTo>
                    <a:pt x="679" y="56438"/>
                  </a:lnTo>
                  <a:lnTo>
                    <a:pt x="501" y="69137"/>
                  </a:lnTo>
                  <a:lnTo>
                    <a:pt x="340" y="81837"/>
                  </a:lnTo>
                  <a:lnTo>
                    <a:pt x="202" y="94537"/>
                  </a:lnTo>
                  <a:lnTo>
                    <a:pt x="24" y="119938"/>
                  </a:lnTo>
                  <a:lnTo>
                    <a:pt x="0" y="132638"/>
                  </a:lnTo>
                  <a:lnTo>
                    <a:pt x="4800" y="256552"/>
                  </a:lnTo>
                  <a:lnTo>
                    <a:pt x="4800" y="267385"/>
                  </a:lnTo>
                  <a:lnTo>
                    <a:pt x="10198" y="267385"/>
                  </a:lnTo>
                  <a:lnTo>
                    <a:pt x="10198" y="261962"/>
                  </a:lnTo>
                  <a:lnTo>
                    <a:pt x="9563" y="132638"/>
                  </a:lnTo>
                  <a:close/>
                </a:path>
              </a:pathLst>
            </a:custGeom>
            <a:solidFill>
              <a:srgbClr val="848688"/>
            </a:solidFill>
          </p:spPr>
          <p:txBody>
            <a:bodyPr wrap="square" lIns="0" tIns="0" rIns="0" bIns="0" rtlCol="0">
              <a:noAutofit/>
            </a:bodyPr>
            <a:lstStyle/>
            <a:p>
              <a:endParaRPr/>
            </a:p>
          </p:txBody>
        </p:sp>
        <p:sp>
          <p:nvSpPr>
            <p:cNvPr id="91" name="object 167"/>
            <p:cNvSpPr/>
            <p:nvPr/>
          </p:nvSpPr>
          <p:spPr>
            <a:xfrm>
              <a:off x="2920796" y="5621684"/>
              <a:ext cx="13047" cy="243395"/>
            </a:xfrm>
            <a:custGeom>
              <a:avLst/>
              <a:gdLst/>
              <a:ahLst/>
              <a:cxnLst/>
              <a:rect l="l" t="t" r="r" b="b"/>
              <a:pathLst>
                <a:path w="13047" h="243395">
                  <a:moveTo>
                    <a:pt x="11098" y="0"/>
                  </a:moveTo>
                  <a:lnTo>
                    <a:pt x="10052" y="7560"/>
                  </a:lnTo>
                  <a:lnTo>
                    <a:pt x="8465" y="20196"/>
                  </a:lnTo>
                  <a:lnTo>
                    <a:pt x="7063" y="32839"/>
                  </a:lnTo>
                  <a:lnTo>
                    <a:pt x="5831" y="45490"/>
                  </a:lnTo>
                  <a:lnTo>
                    <a:pt x="4751" y="58146"/>
                  </a:lnTo>
                  <a:lnTo>
                    <a:pt x="3807" y="70807"/>
                  </a:lnTo>
                  <a:lnTo>
                    <a:pt x="2982" y="83473"/>
                  </a:lnTo>
                  <a:lnTo>
                    <a:pt x="2259" y="96142"/>
                  </a:lnTo>
                  <a:lnTo>
                    <a:pt x="1621" y="108814"/>
                  </a:lnTo>
                  <a:lnTo>
                    <a:pt x="1053" y="121488"/>
                  </a:lnTo>
                  <a:lnTo>
                    <a:pt x="451" y="141839"/>
                  </a:lnTo>
                  <a:lnTo>
                    <a:pt x="176" y="154515"/>
                  </a:lnTo>
                  <a:lnTo>
                    <a:pt x="0" y="167195"/>
                  </a:lnTo>
                  <a:lnTo>
                    <a:pt x="6" y="192571"/>
                  </a:lnTo>
                  <a:lnTo>
                    <a:pt x="224" y="205268"/>
                  </a:lnTo>
                  <a:lnTo>
                    <a:pt x="608" y="217970"/>
                  </a:lnTo>
                  <a:lnTo>
                    <a:pt x="1175" y="230679"/>
                  </a:lnTo>
                  <a:lnTo>
                    <a:pt x="1942" y="243395"/>
                  </a:lnTo>
                  <a:lnTo>
                    <a:pt x="2994" y="235829"/>
                  </a:lnTo>
                  <a:lnTo>
                    <a:pt x="4591" y="223189"/>
                  </a:lnTo>
                  <a:lnTo>
                    <a:pt x="5999" y="210544"/>
                  </a:lnTo>
                  <a:lnTo>
                    <a:pt x="7236" y="197893"/>
                  </a:lnTo>
                  <a:lnTo>
                    <a:pt x="8319" y="185238"/>
                  </a:lnTo>
                  <a:lnTo>
                    <a:pt x="9263" y="172579"/>
                  </a:lnTo>
                  <a:lnTo>
                    <a:pt x="10087" y="159916"/>
                  </a:lnTo>
                  <a:lnTo>
                    <a:pt x="10806" y="147249"/>
                  </a:lnTo>
                  <a:lnTo>
                    <a:pt x="11438" y="134579"/>
                  </a:lnTo>
                  <a:lnTo>
                    <a:pt x="12000" y="121907"/>
                  </a:lnTo>
                  <a:lnTo>
                    <a:pt x="12597" y="101560"/>
                  </a:lnTo>
                  <a:lnTo>
                    <a:pt x="12870" y="88885"/>
                  </a:lnTo>
                  <a:lnTo>
                    <a:pt x="13047" y="76204"/>
                  </a:lnTo>
                  <a:lnTo>
                    <a:pt x="13040" y="50827"/>
                  </a:lnTo>
                  <a:lnTo>
                    <a:pt x="12822" y="38129"/>
                  </a:lnTo>
                  <a:lnTo>
                    <a:pt x="12437" y="25426"/>
                  </a:lnTo>
                  <a:lnTo>
                    <a:pt x="11868" y="12716"/>
                  </a:lnTo>
                  <a:lnTo>
                    <a:pt x="11098" y="0"/>
                  </a:lnTo>
                  <a:close/>
                </a:path>
              </a:pathLst>
            </a:custGeom>
            <a:solidFill>
              <a:srgbClr val="848688"/>
            </a:solidFill>
          </p:spPr>
          <p:txBody>
            <a:bodyPr wrap="square" lIns="0" tIns="0" rIns="0" bIns="0" rtlCol="0">
              <a:noAutofit/>
            </a:bodyPr>
            <a:lstStyle/>
            <a:p>
              <a:endParaRPr/>
            </a:p>
          </p:txBody>
        </p:sp>
        <p:sp>
          <p:nvSpPr>
            <p:cNvPr id="92" name="object 168"/>
            <p:cNvSpPr/>
            <p:nvPr/>
          </p:nvSpPr>
          <p:spPr>
            <a:xfrm>
              <a:off x="2062687" y="4638079"/>
              <a:ext cx="18692" cy="304507"/>
            </a:xfrm>
            <a:custGeom>
              <a:avLst/>
              <a:gdLst/>
              <a:ahLst/>
              <a:cxnLst/>
              <a:rect l="l" t="t" r="r" b="b"/>
              <a:pathLst>
                <a:path w="18692" h="304507">
                  <a:moveTo>
                    <a:pt x="18339" y="0"/>
                  </a:moveTo>
                  <a:lnTo>
                    <a:pt x="16537" y="12754"/>
                  </a:lnTo>
                  <a:lnTo>
                    <a:pt x="14931" y="25360"/>
                  </a:lnTo>
                  <a:lnTo>
                    <a:pt x="13469" y="37978"/>
                  </a:lnTo>
                  <a:lnTo>
                    <a:pt x="12123" y="50604"/>
                  </a:lnTo>
                  <a:lnTo>
                    <a:pt x="10864" y="63235"/>
                  </a:lnTo>
                  <a:lnTo>
                    <a:pt x="9665" y="75869"/>
                  </a:lnTo>
                  <a:lnTo>
                    <a:pt x="8471" y="88600"/>
                  </a:lnTo>
                  <a:lnTo>
                    <a:pt x="7407" y="101260"/>
                  </a:lnTo>
                  <a:lnTo>
                    <a:pt x="6441" y="113924"/>
                  </a:lnTo>
                  <a:lnTo>
                    <a:pt x="5550" y="126592"/>
                  </a:lnTo>
                  <a:lnTo>
                    <a:pt x="4711" y="139261"/>
                  </a:lnTo>
                  <a:lnTo>
                    <a:pt x="3899" y="151930"/>
                  </a:lnTo>
                  <a:lnTo>
                    <a:pt x="3226" y="164655"/>
                  </a:lnTo>
                  <a:lnTo>
                    <a:pt x="2576" y="177341"/>
                  </a:lnTo>
                  <a:lnTo>
                    <a:pt x="1969" y="190029"/>
                  </a:lnTo>
                  <a:lnTo>
                    <a:pt x="1432" y="202720"/>
                  </a:lnTo>
                  <a:lnTo>
                    <a:pt x="988" y="215412"/>
                  </a:lnTo>
                  <a:lnTo>
                    <a:pt x="661" y="228104"/>
                  </a:lnTo>
                  <a:lnTo>
                    <a:pt x="378" y="241017"/>
                  </a:lnTo>
                  <a:lnTo>
                    <a:pt x="148" y="253705"/>
                  </a:lnTo>
                  <a:lnTo>
                    <a:pt x="0" y="266395"/>
                  </a:lnTo>
                  <a:lnTo>
                    <a:pt x="77" y="291794"/>
                  </a:lnTo>
                  <a:lnTo>
                    <a:pt x="369" y="304507"/>
                  </a:lnTo>
                  <a:lnTo>
                    <a:pt x="393" y="304342"/>
                  </a:lnTo>
                  <a:lnTo>
                    <a:pt x="2181" y="291735"/>
                  </a:lnTo>
                  <a:lnTo>
                    <a:pt x="3792" y="279122"/>
                  </a:lnTo>
                  <a:lnTo>
                    <a:pt x="5256" y="266504"/>
                  </a:lnTo>
                  <a:lnTo>
                    <a:pt x="6604" y="253883"/>
                  </a:lnTo>
                  <a:lnTo>
                    <a:pt x="7865" y="241260"/>
                  </a:lnTo>
                  <a:lnTo>
                    <a:pt x="9068" y="228638"/>
                  </a:lnTo>
                  <a:lnTo>
                    <a:pt x="10241" y="215913"/>
                  </a:lnTo>
                  <a:lnTo>
                    <a:pt x="11291" y="203257"/>
                  </a:lnTo>
                  <a:lnTo>
                    <a:pt x="12251" y="190593"/>
                  </a:lnTo>
                  <a:lnTo>
                    <a:pt x="13141" y="177924"/>
                  </a:lnTo>
                  <a:lnTo>
                    <a:pt x="13986" y="165252"/>
                  </a:lnTo>
                  <a:lnTo>
                    <a:pt x="14809" y="152577"/>
                  </a:lnTo>
                  <a:lnTo>
                    <a:pt x="15479" y="139814"/>
                  </a:lnTo>
                  <a:lnTo>
                    <a:pt x="16128" y="127137"/>
                  </a:lnTo>
                  <a:lnTo>
                    <a:pt x="16733" y="114451"/>
                  </a:lnTo>
                  <a:lnTo>
                    <a:pt x="17270" y="101758"/>
                  </a:lnTo>
                  <a:lnTo>
                    <a:pt x="17712" y="89058"/>
                  </a:lnTo>
                  <a:lnTo>
                    <a:pt x="18034" y="76352"/>
                  </a:lnTo>
                  <a:lnTo>
                    <a:pt x="18323" y="63509"/>
                  </a:lnTo>
                  <a:lnTo>
                    <a:pt x="18550" y="50828"/>
                  </a:lnTo>
                  <a:lnTo>
                    <a:pt x="18692" y="38137"/>
                  </a:lnTo>
                  <a:lnTo>
                    <a:pt x="18614" y="12722"/>
                  </a:lnTo>
                  <a:lnTo>
                    <a:pt x="18339" y="0"/>
                  </a:lnTo>
                  <a:close/>
                </a:path>
              </a:pathLst>
            </a:custGeom>
            <a:solidFill>
              <a:srgbClr val="848688"/>
            </a:solidFill>
          </p:spPr>
          <p:txBody>
            <a:bodyPr wrap="square" lIns="0" tIns="0" rIns="0" bIns="0" rtlCol="0">
              <a:noAutofit/>
            </a:bodyPr>
            <a:lstStyle/>
            <a:p>
              <a:endParaRPr/>
            </a:p>
          </p:txBody>
        </p:sp>
        <p:sp>
          <p:nvSpPr>
            <p:cNvPr id="93" name="object 169"/>
            <p:cNvSpPr/>
            <p:nvPr/>
          </p:nvSpPr>
          <p:spPr>
            <a:xfrm>
              <a:off x="1491176" y="6410125"/>
              <a:ext cx="2267572" cy="428489"/>
            </a:xfrm>
            <a:custGeom>
              <a:avLst/>
              <a:gdLst/>
              <a:ahLst/>
              <a:cxnLst/>
              <a:rect l="l" t="t" r="r" b="b"/>
              <a:pathLst>
                <a:path w="2267572" h="428489">
                  <a:moveTo>
                    <a:pt x="1605292" y="6756"/>
                  </a:moveTo>
                  <a:lnTo>
                    <a:pt x="1600187" y="5918"/>
                  </a:lnTo>
                  <a:lnTo>
                    <a:pt x="1606816" y="12014"/>
                  </a:lnTo>
                  <a:lnTo>
                    <a:pt x="1605292" y="6756"/>
                  </a:lnTo>
                  <a:close/>
                </a:path>
                <a:path w="2267572" h="428489">
                  <a:moveTo>
                    <a:pt x="1596517" y="10579"/>
                  </a:moveTo>
                  <a:lnTo>
                    <a:pt x="1596580" y="8242"/>
                  </a:lnTo>
                  <a:lnTo>
                    <a:pt x="1595982" y="10567"/>
                  </a:lnTo>
                  <a:lnTo>
                    <a:pt x="1596758" y="10680"/>
                  </a:lnTo>
                  <a:lnTo>
                    <a:pt x="1599361" y="11112"/>
                  </a:lnTo>
                  <a:lnTo>
                    <a:pt x="1604518" y="11874"/>
                  </a:lnTo>
                  <a:lnTo>
                    <a:pt x="1606816" y="12014"/>
                  </a:lnTo>
                  <a:lnTo>
                    <a:pt x="1596517" y="10579"/>
                  </a:lnTo>
                  <a:close/>
                </a:path>
                <a:path w="2267572" h="428489">
                  <a:moveTo>
                    <a:pt x="1596415" y="5295"/>
                  </a:moveTo>
                  <a:lnTo>
                    <a:pt x="1596613" y="5330"/>
                  </a:lnTo>
                  <a:lnTo>
                    <a:pt x="1596631" y="0"/>
                  </a:lnTo>
                  <a:lnTo>
                    <a:pt x="1595361" y="10477"/>
                  </a:lnTo>
                  <a:lnTo>
                    <a:pt x="1595542" y="10503"/>
                  </a:lnTo>
                  <a:lnTo>
                    <a:pt x="1596415" y="5295"/>
                  </a:lnTo>
                  <a:close/>
                </a:path>
                <a:path w="2267572" h="428489">
                  <a:moveTo>
                    <a:pt x="1913864" y="56311"/>
                  </a:moveTo>
                  <a:lnTo>
                    <a:pt x="1749450" y="28740"/>
                  </a:lnTo>
                  <a:lnTo>
                    <a:pt x="1667052" y="16217"/>
                  </a:lnTo>
                  <a:lnTo>
                    <a:pt x="1735037" y="30710"/>
                  </a:lnTo>
                  <a:lnTo>
                    <a:pt x="2035832" y="74570"/>
                  </a:lnTo>
                  <a:lnTo>
                    <a:pt x="2037940" y="74570"/>
                  </a:lnTo>
                  <a:lnTo>
                    <a:pt x="1913864" y="56311"/>
                  </a:lnTo>
                  <a:close/>
                </a:path>
                <a:path w="2267572" h="428489">
                  <a:moveTo>
                    <a:pt x="1596605" y="7620"/>
                  </a:moveTo>
                  <a:lnTo>
                    <a:pt x="1596580" y="8242"/>
                  </a:lnTo>
                  <a:lnTo>
                    <a:pt x="1596517" y="10579"/>
                  </a:lnTo>
                  <a:lnTo>
                    <a:pt x="1606816" y="12014"/>
                  </a:lnTo>
                  <a:lnTo>
                    <a:pt x="1596605" y="7620"/>
                  </a:lnTo>
                  <a:close/>
                </a:path>
                <a:path w="2267572" h="428489">
                  <a:moveTo>
                    <a:pt x="1597215" y="5346"/>
                  </a:moveTo>
                  <a:lnTo>
                    <a:pt x="1597634" y="5511"/>
                  </a:lnTo>
                  <a:lnTo>
                    <a:pt x="1607553" y="6756"/>
                  </a:lnTo>
                  <a:lnTo>
                    <a:pt x="1597215" y="5346"/>
                  </a:lnTo>
                  <a:close/>
                </a:path>
                <a:path w="2267572" h="428489">
                  <a:moveTo>
                    <a:pt x="1596415" y="5295"/>
                  </a:moveTo>
                  <a:lnTo>
                    <a:pt x="1596379" y="5511"/>
                  </a:lnTo>
                  <a:lnTo>
                    <a:pt x="1596311" y="5918"/>
                  </a:lnTo>
                  <a:lnTo>
                    <a:pt x="1600873" y="5918"/>
                  </a:lnTo>
                  <a:lnTo>
                    <a:pt x="1597634" y="5511"/>
                  </a:lnTo>
                  <a:lnTo>
                    <a:pt x="1596613" y="5330"/>
                  </a:lnTo>
                </a:path>
                <a:path w="2267572" h="428489">
                  <a:moveTo>
                    <a:pt x="1596311" y="5918"/>
                  </a:moveTo>
                  <a:lnTo>
                    <a:pt x="1596025" y="7620"/>
                  </a:lnTo>
                  <a:lnTo>
                    <a:pt x="1602038" y="7620"/>
                  </a:lnTo>
                  <a:lnTo>
                    <a:pt x="1600187" y="5918"/>
                  </a:lnTo>
                </a:path>
                <a:path w="2267572" h="428489">
                  <a:moveTo>
                    <a:pt x="1600187" y="5918"/>
                  </a:moveTo>
                  <a:lnTo>
                    <a:pt x="1605292" y="6756"/>
                  </a:lnTo>
                  <a:lnTo>
                    <a:pt x="1606209" y="9918"/>
                  </a:lnTo>
                  <a:lnTo>
                    <a:pt x="1606816" y="12014"/>
                  </a:lnTo>
                  <a:lnTo>
                    <a:pt x="1640665" y="12014"/>
                  </a:lnTo>
                  <a:lnTo>
                    <a:pt x="1625904" y="9918"/>
                  </a:lnTo>
                  <a:lnTo>
                    <a:pt x="1607553" y="6756"/>
                  </a:lnTo>
                  <a:lnTo>
                    <a:pt x="1600873" y="5918"/>
                  </a:lnTo>
                </a:path>
                <a:path w="2267572" h="428489">
                  <a:moveTo>
                    <a:pt x="1596025" y="7620"/>
                  </a:moveTo>
                  <a:lnTo>
                    <a:pt x="1595921" y="8242"/>
                  </a:lnTo>
                  <a:lnTo>
                    <a:pt x="1595542" y="10503"/>
                  </a:lnTo>
                  <a:lnTo>
                    <a:pt x="1594688" y="15595"/>
                  </a:lnTo>
                  <a:lnTo>
                    <a:pt x="1595982" y="10567"/>
                  </a:lnTo>
                  <a:lnTo>
                    <a:pt x="1596580" y="8242"/>
                  </a:lnTo>
                  <a:lnTo>
                    <a:pt x="1596605" y="7620"/>
                  </a:lnTo>
                </a:path>
                <a:path w="2267572" h="428489">
                  <a:moveTo>
                    <a:pt x="1596605" y="7620"/>
                  </a:moveTo>
                  <a:lnTo>
                    <a:pt x="1606816" y="12014"/>
                  </a:lnTo>
                  <a:lnTo>
                    <a:pt x="1602038" y="7620"/>
                  </a:lnTo>
                </a:path>
                <a:path w="2267572" h="428489">
                  <a:moveTo>
                    <a:pt x="1604518" y="11874"/>
                  </a:moveTo>
                  <a:lnTo>
                    <a:pt x="1605474" y="12014"/>
                  </a:lnTo>
                  <a:lnTo>
                    <a:pt x="1606816" y="12014"/>
                  </a:lnTo>
                </a:path>
                <a:path w="2267572" h="428489">
                  <a:moveTo>
                    <a:pt x="1605474" y="12014"/>
                  </a:moveTo>
                  <a:lnTo>
                    <a:pt x="1625130" y="14884"/>
                  </a:lnTo>
                  <a:lnTo>
                    <a:pt x="1634367" y="16217"/>
                  </a:lnTo>
                  <a:lnTo>
                    <a:pt x="1670274" y="16217"/>
                  </a:lnTo>
                  <a:lnTo>
                    <a:pt x="1660882" y="14884"/>
                  </a:lnTo>
                  <a:lnTo>
                    <a:pt x="1640665" y="12014"/>
                  </a:lnTo>
                </a:path>
                <a:path w="2267572" h="428489">
                  <a:moveTo>
                    <a:pt x="1634367" y="16217"/>
                  </a:moveTo>
                  <a:lnTo>
                    <a:pt x="1666392" y="20840"/>
                  </a:lnTo>
                  <a:lnTo>
                    <a:pt x="1735037" y="30710"/>
                  </a:lnTo>
                  <a:lnTo>
                    <a:pt x="1688738" y="20840"/>
                  </a:lnTo>
                  <a:lnTo>
                    <a:pt x="1667052" y="16217"/>
                  </a:lnTo>
                </a:path>
                <a:path w="2267572" h="428489">
                  <a:moveTo>
                    <a:pt x="1667052" y="16217"/>
                  </a:moveTo>
                  <a:lnTo>
                    <a:pt x="1749450" y="28740"/>
                  </a:lnTo>
                  <a:lnTo>
                    <a:pt x="1898112" y="53670"/>
                  </a:lnTo>
                  <a:lnTo>
                    <a:pt x="1934080" y="53670"/>
                  </a:lnTo>
                  <a:lnTo>
                    <a:pt x="1758478" y="28740"/>
                  </a:lnTo>
                  <a:lnTo>
                    <a:pt x="1670274" y="16217"/>
                  </a:lnTo>
                </a:path>
                <a:path w="2267572" h="428489">
                  <a:moveTo>
                    <a:pt x="1898112" y="53670"/>
                  </a:moveTo>
                  <a:lnTo>
                    <a:pt x="1913864" y="56311"/>
                  </a:lnTo>
                  <a:lnTo>
                    <a:pt x="2037940" y="74570"/>
                  </a:lnTo>
                  <a:lnTo>
                    <a:pt x="2052870" y="74570"/>
                  </a:lnTo>
                  <a:lnTo>
                    <a:pt x="1931799" y="56311"/>
                  </a:lnTo>
                  <a:lnTo>
                    <a:pt x="1914283" y="53670"/>
                  </a:lnTo>
                </a:path>
                <a:path w="2267572" h="428489">
                  <a:moveTo>
                    <a:pt x="1914283" y="53670"/>
                  </a:moveTo>
                  <a:lnTo>
                    <a:pt x="2070240" y="74570"/>
                  </a:lnTo>
                  <a:lnTo>
                    <a:pt x="2081298" y="74570"/>
                  </a:lnTo>
                  <a:lnTo>
                    <a:pt x="1934080" y="53670"/>
                  </a:lnTo>
                </a:path>
                <a:path w="2267572" h="428489">
                  <a:moveTo>
                    <a:pt x="1607553" y="6756"/>
                  </a:moveTo>
                  <a:lnTo>
                    <a:pt x="1625904" y="9918"/>
                  </a:lnTo>
                  <a:lnTo>
                    <a:pt x="2081298" y="74570"/>
                  </a:lnTo>
                  <a:lnTo>
                    <a:pt x="2082398" y="74570"/>
                  </a:lnTo>
                  <a:lnTo>
                    <a:pt x="1607553" y="6756"/>
                  </a:lnTo>
                  <a:close/>
                </a:path>
                <a:path w="2267572" h="428489">
                  <a:moveTo>
                    <a:pt x="1914283" y="53670"/>
                  </a:moveTo>
                  <a:lnTo>
                    <a:pt x="2052870" y="74570"/>
                  </a:lnTo>
                  <a:lnTo>
                    <a:pt x="2070240" y="74570"/>
                  </a:lnTo>
                  <a:lnTo>
                    <a:pt x="1914283" y="53670"/>
                  </a:lnTo>
                  <a:close/>
                </a:path>
              </a:pathLst>
            </a:custGeom>
            <a:solidFill>
              <a:srgbClr val="848688"/>
            </a:solidFill>
          </p:spPr>
          <p:txBody>
            <a:bodyPr wrap="square" lIns="0" tIns="0" rIns="0" bIns="0" rtlCol="0">
              <a:noAutofit/>
            </a:bodyPr>
            <a:lstStyle/>
            <a:p>
              <a:endParaRPr/>
            </a:p>
          </p:txBody>
        </p:sp>
        <p:sp>
          <p:nvSpPr>
            <p:cNvPr id="94" name="object 170"/>
            <p:cNvSpPr/>
            <p:nvPr/>
          </p:nvSpPr>
          <p:spPr>
            <a:xfrm>
              <a:off x="3399934" y="5085139"/>
              <a:ext cx="1839823" cy="265798"/>
            </a:xfrm>
            <a:custGeom>
              <a:avLst/>
              <a:gdLst/>
              <a:ahLst/>
              <a:cxnLst/>
              <a:rect l="l" t="t" r="r" b="b"/>
              <a:pathLst>
                <a:path w="1839823" h="265798">
                  <a:moveTo>
                    <a:pt x="5727" y="223008"/>
                  </a:moveTo>
                  <a:lnTo>
                    <a:pt x="39238" y="204785"/>
                  </a:lnTo>
                  <a:lnTo>
                    <a:pt x="73308" y="187642"/>
                  </a:lnTo>
                  <a:lnTo>
                    <a:pt x="107851" y="171473"/>
                  </a:lnTo>
                  <a:lnTo>
                    <a:pt x="142779" y="156168"/>
                  </a:lnTo>
                  <a:lnTo>
                    <a:pt x="178007" y="141619"/>
                  </a:lnTo>
                  <a:lnTo>
                    <a:pt x="219560" y="125507"/>
                  </a:lnTo>
                  <a:lnTo>
                    <a:pt x="255382" y="112463"/>
                  </a:lnTo>
                  <a:lnTo>
                    <a:pt x="291444" y="100117"/>
                  </a:lnTo>
                  <a:lnTo>
                    <a:pt x="327747" y="88508"/>
                  </a:lnTo>
                  <a:lnTo>
                    <a:pt x="364290" y="77675"/>
                  </a:lnTo>
                  <a:lnTo>
                    <a:pt x="409059" y="65594"/>
                  </a:lnTo>
                  <a:lnTo>
                    <a:pt x="449780" y="55634"/>
                  </a:lnTo>
                  <a:lnTo>
                    <a:pt x="490713" y="46581"/>
                  </a:lnTo>
                  <a:lnTo>
                    <a:pt x="531838" y="38467"/>
                  </a:lnTo>
                  <a:lnTo>
                    <a:pt x="573134" y="31324"/>
                  </a:lnTo>
                  <a:lnTo>
                    <a:pt x="614582" y="25184"/>
                  </a:lnTo>
                  <a:lnTo>
                    <a:pt x="656159" y="20078"/>
                  </a:lnTo>
                  <a:lnTo>
                    <a:pt x="697846" y="16039"/>
                  </a:lnTo>
                  <a:lnTo>
                    <a:pt x="739623" y="13099"/>
                  </a:lnTo>
                  <a:lnTo>
                    <a:pt x="781469" y="11290"/>
                  </a:lnTo>
                  <a:lnTo>
                    <a:pt x="823342" y="10623"/>
                  </a:lnTo>
                  <a:lnTo>
                    <a:pt x="844277" y="10703"/>
                  </a:lnTo>
                  <a:lnTo>
                    <a:pt x="886137" y="11696"/>
                  </a:lnTo>
                  <a:lnTo>
                    <a:pt x="927957" y="13819"/>
                  </a:lnTo>
                  <a:lnTo>
                    <a:pt x="969701" y="17087"/>
                  </a:lnTo>
                  <a:lnTo>
                    <a:pt x="1011334" y="21518"/>
                  </a:lnTo>
                  <a:lnTo>
                    <a:pt x="1052821" y="27130"/>
                  </a:lnTo>
                  <a:lnTo>
                    <a:pt x="1094127" y="33940"/>
                  </a:lnTo>
                  <a:lnTo>
                    <a:pt x="1135218" y="41966"/>
                  </a:lnTo>
                  <a:lnTo>
                    <a:pt x="1176056" y="51225"/>
                  </a:lnTo>
                  <a:lnTo>
                    <a:pt x="1216609" y="61734"/>
                  </a:lnTo>
                  <a:lnTo>
                    <a:pt x="1256813" y="73425"/>
                  </a:lnTo>
                  <a:lnTo>
                    <a:pt x="1296670" y="86260"/>
                  </a:lnTo>
                  <a:lnTo>
                    <a:pt x="1336152" y="100227"/>
                  </a:lnTo>
                  <a:lnTo>
                    <a:pt x="1375227" y="115313"/>
                  </a:lnTo>
                  <a:lnTo>
                    <a:pt x="1413867" y="131503"/>
                  </a:lnTo>
                  <a:lnTo>
                    <a:pt x="1452040" y="148785"/>
                  </a:lnTo>
                  <a:lnTo>
                    <a:pt x="1489718" y="167145"/>
                  </a:lnTo>
                  <a:lnTo>
                    <a:pt x="1526869" y="186570"/>
                  </a:lnTo>
                  <a:lnTo>
                    <a:pt x="1563465" y="207046"/>
                  </a:lnTo>
                  <a:lnTo>
                    <a:pt x="1599476" y="228561"/>
                  </a:lnTo>
                  <a:lnTo>
                    <a:pt x="1600479" y="228942"/>
                  </a:lnTo>
                  <a:lnTo>
                    <a:pt x="1839823" y="265798"/>
                  </a:lnTo>
                  <a:lnTo>
                    <a:pt x="1601988" y="223728"/>
                  </a:lnTo>
                  <a:lnTo>
                    <a:pt x="1602346" y="223951"/>
                  </a:lnTo>
                  <a:lnTo>
                    <a:pt x="1601381" y="223621"/>
                  </a:lnTo>
                  <a:lnTo>
                    <a:pt x="1566468" y="201963"/>
                  </a:lnTo>
                  <a:lnTo>
                    <a:pt x="1529985" y="180944"/>
                  </a:lnTo>
                  <a:lnTo>
                    <a:pt x="1492920" y="160933"/>
                  </a:lnTo>
                  <a:lnTo>
                    <a:pt x="1455297" y="141969"/>
                  </a:lnTo>
                  <a:lnTo>
                    <a:pt x="1417140" y="124091"/>
                  </a:lnTo>
                  <a:lnTo>
                    <a:pt x="1378474" y="107338"/>
                  </a:lnTo>
                  <a:lnTo>
                    <a:pt x="1339323" y="91748"/>
                  </a:lnTo>
                  <a:lnTo>
                    <a:pt x="1299711" y="77361"/>
                  </a:lnTo>
                  <a:lnTo>
                    <a:pt x="1259661" y="64215"/>
                  </a:lnTo>
                  <a:lnTo>
                    <a:pt x="1219200" y="52349"/>
                  </a:lnTo>
                  <a:lnTo>
                    <a:pt x="1178407" y="41640"/>
                  </a:lnTo>
                  <a:lnTo>
                    <a:pt x="1137316" y="32142"/>
                  </a:lnTo>
                  <a:lnTo>
                    <a:pt x="1095961" y="23859"/>
                  </a:lnTo>
                  <a:lnTo>
                    <a:pt x="1054381" y="16797"/>
                  </a:lnTo>
                  <a:lnTo>
                    <a:pt x="1012612" y="10963"/>
                  </a:lnTo>
                  <a:lnTo>
                    <a:pt x="970691" y="6360"/>
                  </a:lnTo>
                  <a:lnTo>
                    <a:pt x="928656" y="2995"/>
                  </a:lnTo>
                  <a:lnTo>
                    <a:pt x="886543" y="873"/>
                  </a:lnTo>
                  <a:lnTo>
                    <a:pt x="844390" y="0"/>
                  </a:lnTo>
                  <a:lnTo>
                    <a:pt x="823310" y="33"/>
                  </a:lnTo>
                  <a:lnTo>
                    <a:pt x="781157" y="973"/>
                  </a:lnTo>
                  <a:lnTo>
                    <a:pt x="739044" y="2994"/>
                  </a:lnTo>
                  <a:lnTo>
                    <a:pt x="697006" y="6117"/>
                  </a:lnTo>
                  <a:lnTo>
                    <a:pt x="655068" y="10331"/>
                  </a:lnTo>
                  <a:lnTo>
                    <a:pt x="613258" y="15627"/>
                  </a:lnTo>
                  <a:lnTo>
                    <a:pt x="571601" y="21992"/>
                  </a:lnTo>
                  <a:lnTo>
                    <a:pt x="530125" y="29415"/>
                  </a:lnTo>
                  <a:lnTo>
                    <a:pt x="488856" y="37887"/>
                  </a:lnTo>
                  <a:lnTo>
                    <a:pt x="447821" y="47395"/>
                  </a:lnTo>
                  <a:lnTo>
                    <a:pt x="407047" y="57928"/>
                  </a:lnTo>
                  <a:lnTo>
                    <a:pt x="366560" y="69459"/>
                  </a:lnTo>
                  <a:lnTo>
                    <a:pt x="326334" y="81881"/>
                  </a:lnTo>
                  <a:lnTo>
                    <a:pt x="286387" y="95198"/>
                  </a:lnTo>
                  <a:lnTo>
                    <a:pt x="246763" y="109437"/>
                  </a:lnTo>
                  <a:lnTo>
                    <a:pt x="207504" y="124624"/>
                  </a:lnTo>
                  <a:lnTo>
                    <a:pt x="168652" y="140785"/>
                  </a:lnTo>
                  <a:lnTo>
                    <a:pt x="130251" y="157947"/>
                  </a:lnTo>
                  <a:lnTo>
                    <a:pt x="92341" y="176136"/>
                  </a:lnTo>
                  <a:lnTo>
                    <a:pt x="54966" y="195378"/>
                  </a:lnTo>
                  <a:lnTo>
                    <a:pt x="18169" y="215701"/>
                  </a:lnTo>
                  <a:lnTo>
                    <a:pt x="0" y="226275"/>
                  </a:lnTo>
                  <a:lnTo>
                    <a:pt x="5727" y="223008"/>
                  </a:lnTo>
                  <a:close/>
                </a:path>
                <a:path w="1839823" h="265798">
                  <a:moveTo>
                    <a:pt x="1601381" y="223621"/>
                  </a:moveTo>
                  <a:lnTo>
                    <a:pt x="1602346" y="223951"/>
                  </a:lnTo>
                  <a:lnTo>
                    <a:pt x="1601988" y="223728"/>
                  </a:lnTo>
                  <a:lnTo>
                    <a:pt x="1584484" y="212838"/>
                  </a:lnTo>
                  <a:lnTo>
                    <a:pt x="1601381" y="223621"/>
                  </a:lnTo>
                  <a:close/>
                </a:path>
              </a:pathLst>
            </a:custGeom>
            <a:solidFill>
              <a:srgbClr val="848688"/>
            </a:solidFill>
          </p:spPr>
          <p:txBody>
            <a:bodyPr wrap="square" lIns="0" tIns="0" rIns="0" bIns="0" rtlCol="0">
              <a:noAutofit/>
            </a:bodyPr>
            <a:lstStyle/>
            <a:p>
              <a:endParaRPr/>
            </a:p>
          </p:txBody>
        </p:sp>
        <p:sp>
          <p:nvSpPr>
            <p:cNvPr id="95" name="object 171"/>
            <p:cNvSpPr/>
            <p:nvPr/>
          </p:nvSpPr>
          <p:spPr>
            <a:xfrm>
              <a:off x="4489989" y="5113139"/>
              <a:ext cx="503326" cy="58966"/>
            </a:xfrm>
            <a:custGeom>
              <a:avLst/>
              <a:gdLst/>
              <a:ahLst/>
              <a:cxnLst/>
              <a:rect l="l" t="t" r="r" b="b"/>
              <a:pathLst>
                <a:path w="503326" h="58966">
                  <a:moveTo>
                    <a:pt x="0" y="0"/>
                  </a:moveTo>
                  <a:lnTo>
                    <a:pt x="12313" y="2078"/>
                  </a:lnTo>
                  <a:lnTo>
                    <a:pt x="24848" y="4127"/>
                  </a:lnTo>
                  <a:lnTo>
                    <a:pt x="37390" y="6117"/>
                  </a:lnTo>
                  <a:lnTo>
                    <a:pt x="49937" y="8054"/>
                  </a:lnTo>
                  <a:lnTo>
                    <a:pt x="62492" y="9945"/>
                  </a:lnTo>
                  <a:lnTo>
                    <a:pt x="75052" y="11795"/>
                  </a:lnTo>
                  <a:lnTo>
                    <a:pt x="87619" y="13612"/>
                  </a:lnTo>
                  <a:lnTo>
                    <a:pt x="100193" y="15401"/>
                  </a:lnTo>
                  <a:lnTo>
                    <a:pt x="112774" y="17169"/>
                  </a:lnTo>
                  <a:lnTo>
                    <a:pt x="125361" y="18923"/>
                  </a:lnTo>
                  <a:lnTo>
                    <a:pt x="137624" y="20595"/>
                  </a:lnTo>
                  <a:lnTo>
                    <a:pt x="150210" y="22263"/>
                  </a:lnTo>
                  <a:lnTo>
                    <a:pt x="162803" y="23892"/>
                  </a:lnTo>
                  <a:lnTo>
                    <a:pt x="175401" y="25490"/>
                  </a:lnTo>
                  <a:lnTo>
                    <a:pt x="188003" y="27066"/>
                  </a:lnTo>
                  <a:lnTo>
                    <a:pt x="200608" y="28629"/>
                  </a:lnTo>
                  <a:lnTo>
                    <a:pt x="213214" y="30187"/>
                  </a:lnTo>
                  <a:lnTo>
                    <a:pt x="225820" y="31750"/>
                  </a:lnTo>
                  <a:lnTo>
                    <a:pt x="238425" y="33326"/>
                  </a:lnTo>
                  <a:lnTo>
                    <a:pt x="251028" y="34925"/>
                  </a:lnTo>
                  <a:lnTo>
                    <a:pt x="263374" y="36257"/>
                  </a:lnTo>
                  <a:lnTo>
                    <a:pt x="275999" y="37640"/>
                  </a:lnTo>
                  <a:lnTo>
                    <a:pt x="288622" y="39032"/>
                  </a:lnTo>
                  <a:lnTo>
                    <a:pt x="301244" y="40428"/>
                  </a:lnTo>
                  <a:lnTo>
                    <a:pt x="313865" y="41818"/>
                  </a:lnTo>
                  <a:lnTo>
                    <a:pt x="326489" y="43194"/>
                  </a:lnTo>
                  <a:lnTo>
                    <a:pt x="339115" y="44548"/>
                  </a:lnTo>
                  <a:lnTo>
                    <a:pt x="351745" y="45873"/>
                  </a:lnTo>
                  <a:lnTo>
                    <a:pt x="364381" y="47159"/>
                  </a:lnTo>
                  <a:lnTo>
                    <a:pt x="377024" y="48399"/>
                  </a:lnTo>
                  <a:lnTo>
                    <a:pt x="389409" y="49583"/>
                  </a:lnTo>
                  <a:lnTo>
                    <a:pt x="402052" y="50775"/>
                  </a:lnTo>
                  <a:lnTo>
                    <a:pt x="414696" y="51945"/>
                  </a:lnTo>
                  <a:lnTo>
                    <a:pt x="427344" y="53085"/>
                  </a:lnTo>
                  <a:lnTo>
                    <a:pt x="439995" y="54191"/>
                  </a:lnTo>
                  <a:lnTo>
                    <a:pt x="452650" y="55254"/>
                  </a:lnTo>
                  <a:lnTo>
                    <a:pt x="465310" y="56270"/>
                  </a:lnTo>
                  <a:lnTo>
                    <a:pt x="477975" y="57231"/>
                  </a:lnTo>
                  <a:lnTo>
                    <a:pt x="490647" y="58132"/>
                  </a:lnTo>
                  <a:lnTo>
                    <a:pt x="503326" y="58966"/>
                  </a:lnTo>
                  <a:lnTo>
                    <a:pt x="491043" y="56886"/>
                  </a:lnTo>
                  <a:lnTo>
                    <a:pt x="478502" y="54830"/>
                  </a:lnTo>
                  <a:lnTo>
                    <a:pt x="465954" y="52836"/>
                  </a:lnTo>
                  <a:lnTo>
                    <a:pt x="453401" y="50895"/>
                  </a:lnTo>
                  <a:lnTo>
                    <a:pt x="440842" y="49002"/>
                  </a:lnTo>
                  <a:lnTo>
                    <a:pt x="428279" y="47151"/>
                  </a:lnTo>
                  <a:lnTo>
                    <a:pt x="415713" y="45334"/>
                  </a:lnTo>
                  <a:lnTo>
                    <a:pt x="403144" y="43546"/>
                  </a:lnTo>
                  <a:lnTo>
                    <a:pt x="390574" y="41780"/>
                  </a:lnTo>
                  <a:lnTo>
                    <a:pt x="378002" y="40030"/>
                  </a:lnTo>
                  <a:lnTo>
                    <a:pt x="365687" y="38368"/>
                  </a:lnTo>
                  <a:lnTo>
                    <a:pt x="353093" y="36713"/>
                  </a:lnTo>
                  <a:lnTo>
                    <a:pt x="340494" y="35093"/>
                  </a:lnTo>
                  <a:lnTo>
                    <a:pt x="327893" y="33501"/>
                  </a:lnTo>
                  <a:lnTo>
                    <a:pt x="315290" y="31928"/>
                  </a:lnTo>
                  <a:lnTo>
                    <a:pt x="302685" y="30367"/>
                  </a:lnTo>
                  <a:lnTo>
                    <a:pt x="290081" y="28810"/>
                  </a:lnTo>
                  <a:lnTo>
                    <a:pt x="277479" y="27248"/>
                  </a:lnTo>
                  <a:lnTo>
                    <a:pt x="264880" y="25673"/>
                  </a:lnTo>
                  <a:lnTo>
                    <a:pt x="252285" y="24079"/>
                  </a:lnTo>
                  <a:lnTo>
                    <a:pt x="239981" y="22756"/>
                  </a:lnTo>
                  <a:lnTo>
                    <a:pt x="227355" y="21376"/>
                  </a:lnTo>
                  <a:lnTo>
                    <a:pt x="214732" y="19984"/>
                  </a:lnTo>
                  <a:lnTo>
                    <a:pt x="202110" y="18589"/>
                  </a:lnTo>
                  <a:lnTo>
                    <a:pt x="189488" y="17199"/>
                  </a:lnTo>
                  <a:lnTo>
                    <a:pt x="176864" y="15824"/>
                  </a:lnTo>
                  <a:lnTo>
                    <a:pt x="164237" y="14473"/>
                  </a:lnTo>
                  <a:lnTo>
                    <a:pt x="151607" y="13155"/>
                  </a:lnTo>
                  <a:lnTo>
                    <a:pt x="138970" y="11879"/>
                  </a:lnTo>
                  <a:lnTo>
                    <a:pt x="126326" y="10655"/>
                  </a:lnTo>
                  <a:lnTo>
                    <a:pt x="113899" y="9440"/>
                  </a:lnTo>
                  <a:lnTo>
                    <a:pt x="101250" y="8229"/>
                  </a:lnTo>
                  <a:lnTo>
                    <a:pt x="88601" y="7047"/>
                  </a:lnTo>
                  <a:lnTo>
                    <a:pt x="75953" y="5901"/>
                  </a:lnTo>
                  <a:lnTo>
                    <a:pt x="63303" y="4794"/>
                  </a:lnTo>
                  <a:lnTo>
                    <a:pt x="50651" y="3730"/>
                  </a:lnTo>
                  <a:lnTo>
                    <a:pt x="37996" y="2714"/>
                  </a:lnTo>
                  <a:lnTo>
                    <a:pt x="25336" y="1751"/>
                  </a:lnTo>
                  <a:lnTo>
                    <a:pt x="12671" y="845"/>
                  </a:lnTo>
                  <a:lnTo>
                    <a:pt x="0" y="0"/>
                  </a:lnTo>
                  <a:close/>
                </a:path>
              </a:pathLst>
            </a:custGeom>
            <a:solidFill>
              <a:srgbClr val="848688"/>
            </a:solidFill>
          </p:spPr>
          <p:txBody>
            <a:bodyPr wrap="square" lIns="0" tIns="0" rIns="0" bIns="0" rtlCol="0">
              <a:noAutofit/>
            </a:bodyPr>
            <a:lstStyle/>
            <a:p>
              <a:endParaRPr/>
            </a:p>
          </p:txBody>
        </p:sp>
        <p:sp>
          <p:nvSpPr>
            <p:cNvPr id="96" name="object 172"/>
            <p:cNvSpPr/>
            <p:nvPr/>
          </p:nvSpPr>
          <p:spPr>
            <a:xfrm>
              <a:off x="1411020" y="6398741"/>
              <a:ext cx="1864461" cy="176845"/>
            </a:xfrm>
            <a:custGeom>
              <a:avLst/>
              <a:gdLst/>
              <a:ahLst/>
              <a:cxnLst/>
              <a:rect l="l" t="t" r="r" b="b"/>
              <a:pathLst>
                <a:path w="1864461" h="176845">
                  <a:moveTo>
                    <a:pt x="532341" y="85327"/>
                  </a:moveTo>
                  <a:lnTo>
                    <a:pt x="509115" y="82189"/>
                  </a:lnTo>
                  <a:lnTo>
                    <a:pt x="485897" y="78993"/>
                  </a:lnTo>
                  <a:lnTo>
                    <a:pt x="462686" y="75742"/>
                  </a:lnTo>
                  <a:lnTo>
                    <a:pt x="439472" y="72480"/>
                  </a:lnTo>
                  <a:lnTo>
                    <a:pt x="416266" y="69159"/>
                  </a:lnTo>
                  <a:lnTo>
                    <a:pt x="393069" y="65779"/>
                  </a:lnTo>
                  <a:lnTo>
                    <a:pt x="369880" y="62342"/>
                  </a:lnTo>
                  <a:lnTo>
                    <a:pt x="346700" y="58848"/>
                  </a:lnTo>
                  <a:lnTo>
                    <a:pt x="323528" y="55297"/>
                  </a:lnTo>
                  <a:lnTo>
                    <a:pt x="300364" y="51691"/>
                  </a:lnTo>
                  <a:lnTo>
                    <a:pt x="277209" y="48029"/>
                  </a:lnTo>
                  <a:lnTo>
                    <a:pt x="254062" y="44313"/>
                  </a:lnTo>
                  <a:lnTo>
                    <a:pt x="230924" y="40543"/>
                  </a:lnTo>
                  <a:lnTo>
                    <a:pt x="207793" y="36719"/>
                  </a:lnTo>
                  <a:lnTo>
                    <a:pt x="184672" y="32842"/>
                  </a:lnTo>
                  <a:lnTo>
                    <a:pt x="161558" y="28913"/>
                  </a:lnTo>
                  <a:lnTo>
                    <a:pt x="138453" y="24933"/>
                  </a:lnTo>
                  <a:lnTo>
                    <a:pt x="115357" y="20902"/>
                  </a:lnTo>
                  <a:lnTo>
                    <a:pt x="92269" y="16820"/>
                  </a:lnTo>
                  <a:lnTo>
                    <a:pt x="69189" y="12688"/>
                  </a:lnTo>
                  <a:lnTo>
                    <a:pt x="46117" y="8507"/>
                  </a:lnTo>
                  <a:lnTo>
                    <a:pt x="23054" y="4277"/>
                  </a:lnTo>
                  <a:lnTo>
                    <a:pt x="0" y="0"/>
                  </a:lnTo>
                  <a:lnTo>
                    <a:pt x="23007" y="4531"/>
                  </a:lnTo>
                  <a:lnTo>
                    <a:pt x="46025" y="9014"/>
                  </a:lnTo>
                  <a:lnTo>
                    <a:pt x="69052" y="13449"/>
                  </a:lnTo>
                  <a:lnTo>
                    <a:pt x="92088" y="17836"/>
                  </a:lnTo>
                  <a:lnTo>
                    <a:pt x="115135" y="22172"/>
                  </a:lnTo>
                  <a:lnTo>
                    <a:pt x="138190" y="26458"/>
                  </a:lnTo>
                  <a:lnTo>
                    <a:pt x="161255" y="30694"/>
                  </a:lnTo>
                  <a:lnTo>
                    <a:pt x="184330" y="34877"/>
                  </a:lnTo>
                  <a:lnTo>
                    <a:pt x="207414" y="39009"/>
                  </a:lnTo>
                  <a:lnTo>
                    <a:pt x="230508" y="43087"/>
                  </a:lnTo>
                  <a:lnTo>
                    <a:pt x="253610" y="47112"/>
                  </a:lnTo>
                  <a:lnTo>
                    <a:pt x="276723" y="51083"/>
                  </a:lnTo>
                  <a:lnTo>
                    <a:pt x="299844" y="54999"/>
                  </a:lnTo>
                  <a:lnTo>
                    <a:pt x="322974" y="58860"/>
                  </a:lnTo>
                  <a:lnTo>
                    <a:pt x="346114" y="62664"/>
                  </a:lnTo>
                  <a:lnTo>
                    <a:pt x="369263" y="66412"/>
                  </a:lnTo>
                  <a:lnTo>
                    <a:pt x="392421" y="70102"/>
                  </a:lnTo>
                  <a:lnTo>
                    <a:pt x="415588" y="73735"/>
                  </a:lnTo>
                  <a:lnTo>
                    <a:pt x="438764" y="77308"/>
                  </a:lnTo>
                  <a:lnTo>
                    <a:pt x="461949" y="80822"/>
                  </a:lnTo>
                  <a:lnTo>
                    <a:pt x="485155" y="84226"/>
                  </a:lnTo>
                  <a:lnTo>
                    <a:pt x="497179" y="85954"/>
                  </a:lnTo>
                  <a:lnTo>
                    <a:pt x="537077" y="85954"/>
                  </a:lnTo>
                  <a:lnTo>
                    <a:pt x="532341" y="85327"/>
                  </a:lnTo>
                  <a:close/>
                </a:path>
              </a:pathLst>
            </a:custGeom>
            <a:solidFill>
              <a:srgbClr val="848688"/>
            </a:solidFill>
          </p:spPr>
          <p:txBody>
            <a:bodyPr wrap="square" lIns="0" tIns="0" rIns="0" bIns="0" rtlCol="0">
              <a:noAutofit/>
            </a:bodyPr>
            <a:lstStyle/>
            <a:p>
              <a:endParaRPr/>
            </a:p>
          </p:txBody>
        </p:sp>
        <p:sp>
          <p:nvSpPr>
            <p:cNvPr id="97" name="object 173"/>
            <p:cNvSpPr/>
            <p:nvPr/>
          </p:nvSpPr>
          <p:spPr>
            <a:xfrm>
              <a:off x="1410627" y="6398741"/>
              <a:ext cx="1869084" cy="240365"/>
            </a:xfrm>
            <a:custGeom>
              <a:avLst/>
              <a:gdLst/>
              <a:ahLst/>
              <a:cxnLst/>
              <a:rect l="l" t="t" r="r" b="b"/>
              <a:pathLst>
                <a:path w="1869084" h="240365">
                  <a:moveTo>
                    <a:pt x="46834" y="83824"/>
                  </a:moveTo>
                  <a:lnTo>
                    <a:pt x="23653" y="79980"/>
                  </a:lnTo>
                  <a:lnTo>
                    <a:pt x="810" y="76140"/>
                  </a:lnTo>
                  <a:lnTo>
                    <a:pt x="393" y="0"/>
                  </a:lnTo>
                  <a:lnTo>
                    <a:pt x="0" y="76492"/>
                  </a:lnTo>
                  <a:lnTo>
                    <a:pt x="342" y="76911"/>
                  </a:lnTo>
                  <a:lnTo>
                    <a:pt x="482" y="76085"/>
                  </a:lnTo>
                  <a:lnTo>
                    <a:pt x="812" y="76492"/>
                  </a:lnTo>
                  <a:lnTo>
                    <a:pt x="46625" y="85106"/>
                  </a:lnTo>
                  <a:lnTo>
                    <a:pt x="51513" y="85954"/>
                  </a:lnTo>
                  <a:lnTo>
                    <a:pt x="59853" y="85954"/>
                  </a:lnTo>
                  <a:lnTo>
                    <a:pt x="46834" y="83824"/>
                  </a:lnTo>
                  <a:close/>
                </a:path>
              </a:pathLst>
            </a:custGeom>
            <a:solidFill>
              <a:srgbClr val="848688"/>
            </a:solidFill>
          </p:spPr>
          <p:txBody>
            <a:bodyPr wrap="square" lIns="0" tIns="0" rIns="0" bIns="0" rtlCol="0">
              <a:noAutofit/>
            </a:bodyPr>
            <a:lstStyle/>
            <a:p>
              <a:endParaRPr/>
            </a:p>
          </p:txBody>
        </p:sp>
        <p:sp>
          <p:nvSpPr>
            <p:cNvPr id="98" name="object 174"/>
            <p:cNvSpPr/>
            <p:nvPr/>
          </p:nvSpPr>
          <p:spPr>
            <a:xfrm>
              <a:off x="1410970" y="6474827"/>
              <a:ext cx="46282" cy="9020"/>
            </a:xfrm>
            <a:custGeom>
              <a:avLst/>
              <a:gdLst/>
              <a:ahLst/>
              <a:cxnLst/>
              <a:rect l="l" t="t" r="r" b="b"/>
              <a:pathLst>
                <a:path w="46282" h="9020">
                  <a:moveTo>
                    <a:pt x="469" y="406"/>
                  </a:moveTo>
                  <a:lnTo>
                    <a:pt x="139" y="0"/>
                  </a:lnTo>
                  <a:lnTo>
                    <a:pt x="0" y="825"/>
                  </a:lnTo>
                  <a:lnTo>
                    <a:pt x="46282" y="9020"/>
                  </a:lnTo>
                  <a:lnTo>
                    <a:pt x="469" y="406"/>
                  </a:lnTo>
                  <a:close/>
                </a:path>
              </a:pathLst>
            </a:custGeom>
            <a:solidFill>
              <a:srgbClr val="848688"/>
            </a:solidFill>
          </p:spPr>
          <p:txBody>
            <a:bodyPr wrap="square" lIns="0" tIns="0" rIns="0" bIns="0" rtlCol="0">
              <a:noAutofit/>
            </a:bodyPr>
            <a:lstStyle/>
            <a:p>
              <a:endParaRPr/>
            </a:p>
          </p:txBody>
        </p:sp>
        <p:sp>
          <p:nvSpPr>
            <p:cNvPr id="99" name="object 175"/>
            <p:cNvSpPr/>
            <p:nvPr/>
          </p:nvSpPr>
          <p:spPr>
            <a:xfrm>
              <a:off x="4126851" y="3456076"/>
              <a:ext cx="201764" cy="1618107"/>
            </a:xfrm>
            <a:custGeom>
              <a:avLst/>
              <a:gdLst/>
              <a:ahLst/>
              <a:cxnLst/>
              <a:rect l="l" t="t" r="r" b="b"/>
              <a:pathLst>
                <a:path w="201764" h="1618107">
                  <a:moveTo>
                    <a:pt x="196977" y="11023"/>
                  </a:moveTo>
                  <a:lnTo>
                    <a:pt x="191198" y="5765"/>
                  </a:lnTo>
                  <a:lnTo>
                    <a:pt x="191211" y="11543"/>
                  </a:lnTo>
                  <a:lnTo>
                    <a:pt x="192951" y="811923"/>
                  </a:lnTo>
                  <a:lnTo>
                    <a:pt x="193903" y="1214996"/>
                  </a:lnTo>
                  <a:lnTo>
                    <a:pt x="196456" y="1618107"/>
                  </a:lnTo>
                  <a:lnTo>
                    <a:pt x="198996" y="1214996"/>
                  </a:lnTo>
                  <a:lnTo>
                    <a:pt x="200037" y="811923"/>
                  </a:lnTo>
                  <a:lnTo>
                    <a:pt x="201764" y="5765"/>
                  </a:lnTo>
                  <a:lnTo>
                    <a:pt x="201764" y="0"/>
                  </a:lnTo>
                  <a:lnTo>
                    <a:pt x="195986" y="495"/>
                  </a:lnTo>
                  <a:lnTo>
                    <a:pt x="191198" y="5765"/>
                  </a:lnTo>
                  <a:lnTo>
                    <a:pt x="196977" y="11023"/>
                  </a:lnTo>
                  <a:close/>
                </a:path>
                <a:path w="201764" h="1618107">
                  <a:moveTo>
                    <a:pt x="1714" y="820585"/>
                  </a:moveTo>
                  <a:lnTo>
                    <a:pt x="2730" y="1219377"/>
                  </a:lnTo>
                  <a:lnTo>
                    <a:pt x="5207" y="1618107"/>
                  </a:lnTo>
                  <a:lnTo>
                    <a:pt x="7708" y="1219377"/>
                  </a:lnTo>
                  <a:lnTo>
                    <a:pt x="8724" y="820585"/>
                  </a:lnTo>
                  <a:lnTo>
                    <a:pt x="10441" y="27843"/>
                  </a:lnTo>
                  <a:lnTo>
                    <a:pt x="5715" y="28270"/>
                  </a:lnTo>
                  <a:lnTo>
                    <a:pt x="4762" y="17868"/>
                  </a:lnTo>
                  <a:lnTo>
                    <a:pt x="0" y="18313"/>
                  </a:lnTo>
                  <a:lnTo>
                    <a:pt x="0" y="23050"/>
                  </a:lnTo>
                  <a:lnTo>
                    <a:pt x="1714" y="820585"/>
                  </a:lnTo>
                  <a:close/>
                </a:path>
                <a:path w="201764" h="1618107">
                  <a:moveTo>
                    <a:pt x="10452" y="23050"/>
                  </a:moveTo>
                  <a:lnTo>
                    <a:pt x="5715" y="28270"/>
                  </a:lnTo>
                  <a:lnTo>
                    <a:pt x="10441" y="27843"/>
                  </a:lnTo>
                  <a:lnTo>
                    <a:pt x="191211" y="11543"/>
                  </a:lnTo>
                  <a:lnTo>
                    <a:pt x="191198" y="5765"/>
                  </a:lnTo>
                  <a:lnTo>
                    <a:pt x="195986" y="495"/>
                  </a:lnTo>
                  <a:lnTo>
                    <a:pt x="4762" y="17868"/>
                  </a:lnTo>
                  <a:lnTo>
                    <a:pt x="5715" y="28270"/>
                  </a:lnTo>
                  <a:lnTo>
                    <a:pt x="10452" y="23050"/>
                  </a:lnTo>
                  <a:close/>
                </a:path>
              </a:pathLst>
            </a:custGeom>
            <a:solidFill>
              <a:srgbClr val="848688"/>
            </a:solidFill>
          </p:spPr>
          <p:txBody>
            <a:bodyPr wrap="square" lIns="0" tIns="0" rIns="0" bIns="0" rtlCol="0">
              <a:noAutofit/>
            </a:bodyPr>
            <a:lstStyle/>
            <a:p>
              <a:endParaRPr/>
            </a:p>
          </p:txBody>
        </p:sp>
        <p:sp>
          <p:nvSpPr>
            <p:cNvPr id="100" name="object 176"/>
            <p:cNvSpPr/>
            <p:nvPr/>
          </p:nvSpPr>
          <p:spPr>
            <a:xfrm>
              <a:off x="3462567" y="4558266"/>
              <a:ext cx="103949" cy="307835"/>
            </a:xfrm>
            <a:custGeom>
              <a:avLst/>
              <a:gdLst/>
              <a:ahLst/>
              <a:cxnLst/>
              <a:rect l="l" t="t" r="r" b="b"/>
              <a:pathLst>
                <a:path w="103949" h="307835">
                  <a:moveTo>
                    <a:pt x="103924" y="302387"/>
                  </a:moveTo>
                  <a:lnTo>
                    <a:pt x="103301" y="152577"/>
                  </a:lnTo>
                  <a:lnTo>
                    <a:pt x="103132" y="129784"/>
                  </a:lnTo>
                  <a:lnTo>
                    <a:pt x="102993" y="117082"/>
                  </a:lnTo>
                  <a:lnTo>
                    <a:pt x="102829" y="104380"/>
                  </a:lnTo>
                  <a:lnTo>
                    <a:pt x="102645" y="91679"/>
                  </a:lnTo>
                  <a:lnTo>
                    <a:pt x="102446" y="78980"/>
                  </a:lnTo>
                  <a:lnTo>
                    <a:pt x="102238" y="66282"/>
                  </a:lnTo>
                  <a:lnTo>
                    <a:pt x="102026" y="53584"/>
                  </a:lnTo>
                  <a:lnTo>
                    <a:pt x="101815" y="40888"/>
                  </a:lnTo>
                  <a:lnTo>
                    <a:pt x="101611" y="28193"/>
                  </a:lnTo>
                  <a:lnTo>
                    <a:pt x="101419" y="15499"/>
                  </a:lnTo>
                  <a:lnTo>
                    <a:pt x="101244" y="2806"/>
                  </a:lnTo>
                  <a:lnTo>
                    <a:pt x="101244" y="0"/>
                  </a:lnTo>
                  <a:lnTo>
                    <a:pt x="98552" y="38"/>
                  </a:lnTo>
                  <a:lnTo>
                    <a:pt x="95796" y="2806"/>
                  </a:lnTo>
                  <a:lnTo>
                    <a:pt x="88863" y="307"/>
                  </a:lnTo>
                  <a:lnTo>
                    <a:pt x="76164" y="634"/>
                  </a:lnTo>
                  <a:lnTo>
                    <a:pt x="63464" y="945"/>
                  </a:lnTo>
                  <a:lnTo>
                    <a:pt x="50766" y="1256"/>
                  </a:lnTo>
                  <a:lnTo>
                    <a:pt x="38069" y="1582"/>
                  </a:lnTo>
                  <a:lnTo>
                    <a:pt x="25374" y="1939"/>
                  </a:lnTo>
                  <a:lnTo>
                    <a:pt x="12684" y="2342"/>
                  </a:lnTo>
                  <a:lnTo>
                    <a:pt x="0" y="2806"/>
                  </a:lnTo>
                  <a:lnTo>
                    <a:pt x="9676" y="3144"/>
                  </a:lnTo>
                  <a:lnTo>
                    <a:pt x="22365" y="3541"/>
                  </a:lnTo>
                  <a:lnTo>
                    <a:pt x="35059" y="3897"/>
                  </a:lnTo>
                  <a:lnTo>
                    <a:pt x="47756" y="4223"/>
                  </a:lnTo>
                  <a:lnTo>
                    <a:pt x="60454" y="4533"/>
                  </a:lnTo>
                  <a:lnTo>
                    <a:pt x="73154" y="4838"/>
                  </a:lnTo>
                  <a:lnTo>
                    <a:pt x="85853" y="5152"/>
                  </a:lnTo>
                  <a:lnTo>
                    <a:pt x="95761" y="5412"/>
                  </a:lnTo>
                  <a:lnTo>
                    <a:pt x="98552" y="5486"/>
                  </a:lnTo>
                  <a:lnTo>
                    <a:pt x="103949" y="307835"/>
                  </a:lnTo>
                  <a:lnTo>
                    <a:pt x="103924" y="302387"/>
                  </a:lnTo>
                  <a:close/>
                </a:path>
              </a:pathLst>
            </a:custGeom>
            <a:solidFill>
              <a:srgbClr val="848688"/>
            </a:solidFill>
          </p:spPr>
          <p:txBody>
            <a:bodyPr wrap="square" lIns="0" tIns="0" rIns="0" bIns="0" rtlCol="0">
              <a:noAutofit/>
            </a:bodyPr>
            <a:lstStyle/>
            <a:p>
              <a:endParaRPr/>
            </a:p>
          </p:txBody>
        </p:sp>
        <p:sp>
          <p:nvSpPr>
            <p:cNvPr id="101" name="object 177"/>
            <p:cNvSpPr/>
            <p:nvPr/>
          </p:nvSpPr>
          <p:spPr>
            <a:xfrm>
              <a:off x="3551430" y="4558304"/>
              <a:ext cx="9688" cy="2768"/>
            </a:xfrm>
            <a:custGeom>
              <a:avLst/>
              <a:gdLst/>
              <a:ahLst/>
              <a:cxnLst/>
              <a:rect l="l" t="t" r="r" b="b"/>
              <a:pathLst>
                <a:path w="9688" h="2768">
                  <a:moveTo>
                    <a:pt x="0" y="269"/>
                  </a:moveTo>
                  <a:lnTo>
                    <a:pt x="6933" y="2768"/>
                  </a:lnTo>
                  <a:lnTo>
                    <a:pt x="9688" y="0"/>
                  </a:lnTo>
                  <a:lnTo>
                    <a:pt x="0" y="269"/>
                  </a:lnTo>
                  <a:close/>
                </a:path>
              </a:pathLst>
            </a:custGeom>
            <a:solidFill>
              <a:srgbClr val="848688"/>
            </a:solidFill>
          </p:spPr>
          <p:txBody>
            <a:bodyPr wrap="square" lIns="0" tIns="0" rIns="0" bIns="0" rtlCol="0">
              <a:noAutofit/>
            </a:bodyPr>
            <a:lstStyle/>
            <a:p>
              <a:endParaRPr/>
            </a:p>
          </p:txBody>
        </p:sp>
        <p:sp>
          <p:nvSpPr>
            <p:cNvPr id="102" name="object 178"/>
            <p:cNvSpPr/>
            <p:nvPr/>
          </p:nvSpPr>
          <p:spPr>
            <a:xfrm>
              <a:off x="3449575" y="4855245"/>
              <a:ext cx="106144" cy="5407"/>
            </a:xfrm>
            <a:custGeom>
              <a:avLst/>
              <a:gdLst/>
              <a:ahLst/>
              <a:cxnLst/>
              <a:rect l="l" t="t" r="r" b="b"/>
              <a:pathLst>
                <a:path w="106144" h="5407">
                  <a:moveTo>
                    <a:pt x="106144" y="0"/>
                  </a:moveTo>
                  <a:lnTo>
                    <a:pt x="0" y="543"/>
                  </a:lnTo>
                  <a:lnTo>
                    <a:pt x="106121" y="5407"/>
                  </a:lnTo>
                  <a:lnTo>
                    <a:pt x="106144" y="0"/>
                  </a:lnTo>
                  <a:close/>
                </a:path>
              </a:pathLst>
            </a:custGeom>
            <a:solidFill>
              <a:srgbClr val="848688"/>
            </a:solidFill>
          </p:spPr>
          <p:txBody>
            <a:bodyPr wrap="square" lIns="0" tIns="0" rIns="0" bIns="0" rtlCol="0">
              <a:noAutofit/>
            </a:bodyPr>
            <a:lstStyle/>
            <a:p>
              <a:endParaRPr/>
            </a:p>
          </p:txBody>
        </p:sp>
        <p:sp>
          <p:nvSpPr>
            <p:cNvPr id="103" name="object 179"/>
            <p:cNvSpPr/>
            <p:nvPr/>
          </p:nvSpPr>
          <p:spPr>
            <a:xfrm>
              <a:off x="3338005" y="4710374"/>
              <a:ext cx="12693" cy="150279"/>
            </a:xfrm>
            <a:custGeom>
              <a:avLst/>
              <a:gdLst/>
              <a:ahLst/>
              <a:cxnLst/>
              <a:rect l="l" t="t" r="r" b="b"/>
              <a:pathLst>
                <a:path w="12693" h="150279">
                  <a:moveTo>
                    <a:pt x="3481" y="146679"/>
                  </a:moveTo>
                  <a:lnTo>
                    <a:pt x="3384" y="139662"/>
                  </a:lnTo>
                  <a:lnTo>
                    <a:pt x="3188" y="126966"/>
                  </a:lnTo>
                  <a:lnTo>
                    <a:pt x="2968" y="114269"/>
                  </a:lnTo>
                  <a:lnTo>
                    <a:pt x="2725" y="101572"/>
                  </a:lnTo>
                  <a:lnTo>
                    <a:pt x="2459" y="88876"/>
                  </a:lnTo>
                  <a:lnTo>
                    <a:pt x="2170" y="76179"/>
                  </a:lnTo>
                  <a:lnTo>
                    <a:pt x="1860" y="63482"/>
                  </a:lnTo>
                  <a:lnTo>
                    <a:pt x="1529" y="50785"/>
                  </a:lnTo>
                  <a:lnTo>
                    <a:pt x="1177" y="38088"/>
                  </a:lnTo>
                  <a:lnTo>
                    <a:pt x="804" y="25391"/>
                  </a:lnTo>
                  <a:lnTo>
                    <a:pt x="412" y="12695"/>
                  </a:lnTo>
                  <a:lnTo>
                    <a:pt x="0" y="0"/>
                  </a:lnTo>
                  <a:lnTo>
                    <a:pt x="0" y="146735"/>
                  </a:lnTo>
                  <a:lnTo>
                    <a:pt x="3530" y="150279"/>
                  </a:lnTo>
                  <a:lnTo>
                    <a:pt x="12693" y="146530"/>
                  </a:lnTo>
                  <a:lnTo>
                    <a:pt x="3481" y="146679"/>
                  </a:lnTo>
                  <a:close/>
                </a:path>
              </a:pathLst>
            </a:custGeom>
            <a:solidFill>
              <a:srgbClr val="848688"/>
            </a:solidFill>
          </p:spPr>
          <p:txBody>
            <a:bodyPr wrap="square" lIns="0" tIns="0" rIns="0" bIns="0" rtlCol="0">
              <a:noAutofit/>
            </a:bodyPr>
            <a:lstStyle/>
            <a:p>
              <a:endParaRPr/>
            </a:p>
          </p:txBody>
        </p:sp>
        <p:sp>
          <p:nvSpPr>
            <p:cNvPr id="104" name="object 180"/>
            <p:cNvSpPr/>
            <p:nvPr/>
          </p:nvSpPr>
          <p:spPr>
            <a:xfrm>
              <a:off x="3334424" y="4710374"/>
              <a:ext cx="226694" cy="155625"/>
            </a:xfrm>
            <a:custGeom>
              <a:avLst/>
              <a:gdLst/>
              <a:ahLst/>
              <a:cxnLst/>
              <a:rect l="l" t="t" r="r" b="b"/>
              <a:pathLst>
                <a:path w="226695" h="155625">
                  <a:moveTo>
                    <a:pt x="221919" y="469"/>
                  </a:moveTo>
                  <a:lnTo>
                    <a:pt x="221295" y="144871"/>
                  </a:lnTo>
                  <a:lnTo>
                    <a:pt x="221272" y="150279"/>
                  </a:lnTo>
                  <a:lnTo>
                    <a:pt x="115150" y="145415"/>
                  </a:lnTo>
                  <a:lnTo>
                    <a:pt x="79763" y="145634"/>
                  </a:lnTo>
                  <a:lnTo>
                    <a:pt x="67062" y="145776"/>
                  </a:lnTo>
                  <a:lnTo>
                    <a:pt x="54363" y="145943"/>
                  </a:lnTo>
                  <a:lnTo>
                    <a:pt x="41666" y="146128"/>
                  </a:lnTo>
                  <a:lnTo>
                    <a:pt x="28970" y="146326"/>
                  </a:lnTo>
                  <a:lnTo>
                    <a:pt x="16275" y="146530"/>
                  </a:lnTo>
                  <a:lnTo>
                    <a:pt x="7111" y="150279"/>
                  </a:lnTo>
                  <a:lnTo>
                    <a:pt x="3581" y="146735"/>
                  </a:lnTo>
                  <a:lnTo>
                    <a:pt x="3581" y="0"/>
                  </a:lnTo>
                  <a:lnTo>
                    <a:pt x="3232" y="10617"/>
                  </a:lnTo>
                  <a:lnTo>
                    <a:pt x="2834" y="23313"/>
                  </a:lnTo>
                  <a:lnTo>
                    <a:pt x="2456" y="36009"/>
                  </a:lnTo>
                  <a:lnTo>
                    <a:pt x="2098" y="48706"/>
                  </a:lnTo>
                  <a:lnTo>
                    <a:pt x="1762" y="61403"/>
                  </a:lnTo>
                  <a:lnTo>
                    <a:pt x="1447" y="74100"/>
                  </a:lnTo>
                  <a:lnTo>
                    <a:pt x="1153" y="86797"/>
                  </a:lnTo>
                  <a:lnTo>
                    <a:pt x="882" y="99494"/>
                  </a:lnTo>
                  <a:lnTo>
                    <a:pt x="633" y="112190"/>
                  </a:lnTo>
                  <a:lnTo>
                    <a:pt x="407" y="124887"/>
                  </a:lnTo>
                  <a:lnTo>
                    <a:pt x="204" y="137583"/>
                  </a:lnTo>
                  <a:lnTo>
                    <a:pt x="25" y="150279"/>
                  </a:lnTo>
                  <a:lnTo>
                    <a:pt x="0" y="153733"/>
                  </a:lnTo>
                  <a:lnTo>
                    <a:pt x="3581" y="153784"/>
                  </a:lnTo>
                  <a:lnTo>
                    <a:pt x="13553" y="153945"/>
                  </a:lnTo>
                  <a:lnTo>
                    <a:pt x="26248" y="154152"/>
                  </a:lnTo>
                  <a:lnTo>
                    <a:pt x="38944" y="154354"/>
                  </a:lnTo>
                  <a:lnTo>
                    <a:pt x="51641" y="154543"/>
                  </a:lnTo>
                  <a:lnTo>
                    <a:pt x="64339" y="154713"/>
                  </a:lnTo>
                  <a:lnTo>
                    <a:pt x="77040" y="154857"/>
                  </a:lnTo>
                  <a:lnTo>
                    <a:pt x="102445" y="155041"/>
                  </a:lnTo>
                  <a:lnTo>
                    <a:pt x="115150" y="155067"/>
                  </a:lnTo>
                  <a:lnTo>
                    <a:pt x="226694" y="155625"/>
                  </a:lnTo>
                  <a:lnTo>
                    <a:pt x="226694" y="144843"/>
                  </a:lnTo>
                  <a:lnTo>
                    <a:pt x="221919" y="469"/>
                  </a:lnTo>
                  <a:close/>
                </a:path>
              </a:pathLst>
            </a:custGeom>
            <a:solidFill>
              <a:srgbClr val="848688"/>
            </a:solidFill>
          </p:spPr>
          <p:txBody>
            <a:bodyPr wrap="square" lIns="0" tIns="0" rIns="0" bIns="0" rtlCol="0">
              <a:noAutofit/>
            </a:bodyPr>
            <a:lstStyle/>
            <a:p>
              <a:endParaRPr/>
            </a:p>
          </p:txBody>
        </p:sp>
        <p:sp>
          <p:nvSpPr>
            <p:cNvPr id="105" name="object 181"/>
            <p:cNvSpPr/>
            <p:nvPr/>
          </p:nvSpPr>
          <p:spPr>
            <a:xfrm>
              <a:off x="3556344" y="4563679"/>
              <a:ext cx="10172" cy="302422"/>
            </a:xfrm>
            <a:custGeom>
              <a:avLst/>
              <a:gdLst/>
              <a:ahLst/>
              <a:cxnLst/>
              <a:rect l="l" t="t" r="r" b="b"/>
              <a:pathLst>
                <a:path w="10172" h="302422">
                  <a:moveTo>
                    <a:pt x="4775" y="291538"/>
                  </a:moveTo>
                  <a:lnTo>
                    <a:pt x="4775" y="302320"/>
                  </a:lnTo>
                  <a:lnTo>
                    <a:pt x="10172" y="302422"/>
                  </a:lnTo>
                  <a:lnTo>
                    <a:pt x="4775" y="73"/>
                  </a:lnTo>
                  <a:lnTo>
                    <a:pt x="1984" y="0"/>
                  </a:lnTo>
                  <a:lnTo>
                    <a:pt x="1883" y="7472"/>
                  </a:lnTo>
                  <a:lnTo>
                    <a:pt x="1696" y="20166"/>
                  </a:lnTo>
                  <a:lnTo>
                    <a:pt x="1494" y="32861"/>
                  </a:lnTo>
                  <a:lnTo>
                    <a:pt x="1284" y="45557"/>
                  </a:lnTo>
                  <a:lnTo>
                    <a:pt x="1072" y="58254"/>
                  </a:lnTo>
                  <a:lnTo>
                    <a:pt x="864" y="70952"/>
                  </a:lnTo>
                  <a:lnTo>
                    <a:pt x="664" y="83651"/>
                  </a:lnTo>
                  <a:lnTo>
                    <a:pt x="479" y="96352"/>
                  </a:lnTo>
                  <a:lnTo>
                    <a:pt x="314" y="109053"/>
                  </a:lnTo>
                  <a:lnTo>
                    <a:pt x="175" y="121756"/>
                  </a:lnTo>
                  <a:lnTo>
                    <a:pt x="0" y="147164"/>
                  </a:lnTo>
                  <a:lnTo>
                    <a:pt x="4775" y="291538"/>
                  </a:lnTo>
                  <a:close/>
                </a:path>
              </a:pathLst>
            </a:custGeom>
            <a:solidFill>
              <a:srgbClr val="848688"/>
            </a:solidFill>
          </p:spPr>
          <p:txBody>
            <a:bodyPr wrap="square" lIns="0" tIns="0" rIns="0" bIns="0" rtlCol="0">
              <a:noAutofit/>
            </a:bodyPr>
            <a:lstStyle/>
            <a:p>
              <a:endParaRPr/>
            </a:p>
          </p:txBody>
        </p:sp>
        <p:sp>
          <p:nvSpPr>
            <p:cNvPr id="106" name="object 182"/>
            <p:cNvSpPr/>
            <p:nvPr/>
          </p:nvSpPr>
          <p:spPr>
            <a:xfrm>
              <a:off x="3756949" y="4556945"/>
              <a:ext cx="260426" cy="297307"/>
            </a:xfrm>
            <a:custGeom>
              <a:avLst/>
              <a:gdLst/>
              <a:ahLst/>
              <a:cxnLst/>
              <a:rect l="l" t="t" r="r" b="b"/>
              <a:pathLst>
                <a:path w="260426" h="297307">
                  <a:moveTo>
                    <a:pt x="259580" y="67623"/>
                  </a:moveTo>
                  <a:lnTo>
                    <a:pt x="259399" y="42229"/>
                  </a:lnTo>
                  <a:lnTo>
                    <a:pt x="259276" y="29530"/>
                  </a:lnTo>
                  <a:lnTo>
                    <a:pt x="259129" y="16830"/>
                  </a:lnTo>
                  <a:lnTo>
                    <a:pt x="258953" y="4127"/>
                  </a:lnTo>
                  <a:lnTo>
                    <a:pt x="258940" y="0"/>
                  </a:lnTo>
                  <a:lnTo>
                    <a:pt x="254939" y="63"/>
                  </a:lnTo>
                  <a:lnTo>
                    <a:pt x="250913" y="4127"/>
                  </a:lnTo>
                  <a:lnTo>
                    <a:pt x="127469" y="1587"/>
                  </a:lnTo>
                  <a:lnTo>
                    <a:pt x="0" y="4127"/>
                  </a:lnTo>
                  <a:lnTo>
                    <a:pt x="127469" y="6603"/>
                  </a:lnTo>
                  <a:lnTo>
                    <a:pt x="250861" y="8054"/>
                  </a:lnTo>
                  <a:lnTo>
                    <a:pt x="254939" y="8102"/>
                  </a:lnTo>
                  <a:lnTo>
                    <a:pt x="260426" y="297306"/>
                  </a:lnTo>
                  <a:lnTo>
                    <a:pt x="260413" y="291820"/>
                  </a:lnTo>
                  <a:lnTo>
                    <a:pt x="259880" y="147942"/>
                  </a:lnTo>
                  <a:lnTo>
                    <a:pt x="259746" y="105715"/>
                  </a:lnTo>
                  <a:lnTo>
                    <a:pt x="259580" y="67623"/>
                  </a:lnTo>
                  <a:close/>
                </a:path>
              </a:pathLst>
            </a:custGeom>
            <a:solidFill>
              <a:srgbClr val="848688"/>
            </a:solidFill>
          </p:spPr>
          <p:txBody>
            <a:bodyPr wrap="square" lIns="0" tIns="0" rIns="0" bIns="0" rtlCol="0">
              <a:noAutofit/>
            </a:bodyPr>
            <a:lstStyle/>
            <a:p>
              <a:endParaRPr/>
            </a:p>
          </p:txBody>
        </p:sp>
        <p:sp>
          <p:nvSpPr>
            <p:cNvPr id="107" name="object 183"/>
            <p:cNvSpPr/>
            <p:nvPr/>
          </p:nvSpPr>
          <p:spPr>
            <a:xfrm>
              <a:off x="3884419" y="4557008"/>
              <a:ext cx="127469" cy="4064"/>
            </a:xfrm>
            <a:custGeom>
              <a:avLst/>
              <a:gdLst/>
              <a:ahLst/>
              <a:cxnLst/>
              <a:rect l="l" t="t" r="r" b="b"/>
              <a:pathLst>
                <a:path w="127469" h="4063">
                  <a:moveTo>
                    <a:pt x="0" y="1523"/>
                  </a:moveTo>
                  <a:lnTo>
                    <a:pt x="123444" y="4063"/>
                  </a:lnTo>
                  <a:lnTo>
                    <a:pt x="127469" y="0"/>
                  </a:lnTo>
                  <a:lnTo>
                    <a:pt x="0" y="1523"/>
                  </a:lnTo>
                  <a:close/>
                </a:path>
              </a:pathLst>
            </a:custGeom>
            <a:solidFill>
              <a:srgbClr val="848688"/>
            </a:solidFill>
          </p:spPr>
          <p:txBody>
            <a:bodyPr wrap="square" lIns="0" tIns="0" rIns="0" bIns="0" rtlCol="0">
              <a:noAutofit/>
            </a:bodyPr>
            <a:lstStyle/>
            <a:p>
              <a:endParaRPr/>
            </a:p>
          </p:txBody>
        </p:sp>
        <p:sp>
          <p:nvSpPr>
            <p:cNvPr id="108" name="object 184"/>
            <p:cNvSpPr/>
            <p:nvPr/>
          </p:nvSpPr>
          <p:spPr>
            <a:xfrm>
              <a:off x="3752504" y="4561072"/>
              <a:ext cx="259384" cy="293166"/>
            </a:xfrm>
            <a:custGeom>
              <a:avLst/>
              <a:gdLst/>
              <a:ahLst/>
              <a:cxnLst/>
              <a:rect l="l" t="t" r="r" b="b"/>
              <a:pathLst>
                <a:path w="259384" h="293166">
                  <a:moveTo>
                    <a:pt x="254457" y="143814"/>
                  </a:moveTo>
                  <a:lnTo>
                    <a:pt x="253931" y="282305"/>
                  </a:lnTo>
                  <a:lnTo>
                    <a:pt x="253911" y="287693"/>
                  </a:lnTo>
                  <a:lnTo>
                    <a:pt x="8775" y="287693"/>
                  </a:lnTo>
                  <a:lnTo>
                    <a:pt x="4445" y="283337"/>
                  </a:lnTo>
                  <a:lnTo>
                    <a:pt x="8727" y="283319"/>
                  </a:lnTo>
                  <a:lnTo>
                    <a:pt x="7200" y="143814"/>
                  </a:lnTo>
                  <a:lnTo>
                    <a:pt x="4445" y="0"/>
                  </a:lnTo>
                  <a:lnTo>
                    <a:pt x="1651" y="143814"/>
                  </a:lnTo>
                  <a:lnTo>
                    <a:pt x="38" y="287693"/>
                  </a:lnTo>
                  <a:lnTo>
                    <a:pt x="0" y="292049"/>
                  </a:lnTo>
                  <a:lnTo>
                    <a:pt x="4445" y="292074"/>
                  </a:lnTo>
                  <a:lnTo>
                    <a:pt x="259384" y="293166"/>
                  </a:lnTo>
                  <a:lnTo>
                    <a:pt x="259384" y="282282"/>
                  </a:lnTo>
                  <a:lnTo>
                    <a:pt x="254457" y="143814"/>
                  </a:lnTo>
                  <a:close/>
                </a:path>
              </a:pathLst>
            </a:custGeom>
            <a:solidFill>
              <a:srgbClr val="848688"/>
            </a:solidFill>
          </p:spPr>
          <p:txBody>
            <a:bodyPr wrap="square" lIns="0" tIns="0" rIns="0" bIns="0" rtlCol="0">
              <a:noAutofit/>
            </a:bodyPr>
            <a:lstStyle/>
            <a:p>
              <a:endParaRPr/>
            </a:p>
          </p:txBody>
        </p:sp>
        <p:sp>
          <p:nvSpPr>
            <p:cNvPr id="109" name="object 185"/>
            <p:cNvSpPr/>
            <p:nvPr/>
          </p:nvSpPr>
          <p:spPr>
            <a:xfrm>
              <a:off x="3756949" y="4843378"/>
              <a:ext cx="249486" cy="5387"/>
            </a:xfrm>
            <a:custGeom>
              <a:avLst/>
              <a:gdLst/>
              <a:ahLst/>
              <a:cxnLst/>
              <a:rect l="l" t="t" r="r" b="b"/>
              <a:pathLst>
                <a:path w="249486" h="5387">
                  <a:moveTo>
                    <a:pt x="4330" y="5387"/>
                  </a:moveTo>
                  <a:lnTo>
                    <a:pt x="249466" y="5387"/>
                  </a:lnTo>
                  <a:lnTo>
                    <a:pt x="249486" y="0"/>
                  </a:lnTo>
                  <a:lnTo>
                    <a:pt x="4282" y="1013"/>
                  </a:lnTo>
                  <a:lnTo>
                    <a:pt x="0" y="1031"/>
                  </a:lnTo>
                  <a:lnTo>
                    <a:pt x="4330" y="5387"/>
                  </a:lnTo>
                  <a:close/>
                </a:path>
              </a:pathLst>
            </a:custGeom>
            <a:solidFill>
              <a:srgbClr val="848688"/>
            </a:solidFill>
          </p:spPr>
          <p:txBody>
            <a:bodyPr wrap="square" lIns="0" tIns="0" rIns="0" bIns="0" rtlCol="0">
              <a:noAutofit/>
            </a:bodyPr>
            <a:lstStyle/>
            <a:p>
              <a:endParaRPr/>
            </a:p>
          </p:txBody>
        </p:sp>
        <p:sp>
          <p:nvSpPr>
            <p:cNvPr id="110" name="object 186"/>
            <p:cNvSpPr/>
            <p:nvPr/>
          </p:nvSpPr>
          <p:spPr>
            <a:xfrm>
              <a:off x="4006961" y="4565000"/>
              <a:ext cx="10414" cy="289252"/>
            </a:xfrm>
            <a:custGeom>
              <a:avLst/>
              <a:gdLst/>
              <a:ahLst/>
              <a:cxnLst/>
              <a:rect l="l" t="t" r="r" b="b"/>
              <a:pathLst>
                <a:path w="10413" h="289252">
                  <a:moveTo>
                    <a:pt x="4927" y="278355"/>
                  </a:moveTo>
                  <a:lnTo>
                    <a:pt x="4927" y="289239"/>
                  </a:lnTo>
                  <a:lnTo>
                    <a:pt x="10414" y="289252"/>
                  </a:lnTo>
                  <a:lnTo>
                    <a:pt x="4927" y="47"/>
                  </a:lnTo>
                  <a:lnTo>
                    <a:pt x="849" y="0"/>
                  </a:lnTo>
                  <a:lnTo>
                    <a:pt x="846" y="191"/>
                  </a:lnTo>
                  <a:lnTo>
                    <a:pt x="693" y="12893"/>
                  </a:lnTo>
                  <a:lnTo>
                    <a:pt x="564" y="25593"/>
                  </a:lnTo>
                  <a:lnTo>
                    <a:pt x="366" y="50988"/>
                  </a:lnTo>
                  <a:lnTo>
                    <a:pt x="229" y="76382"/>
                  </a:lnTo>
                  <a:lnTo>
                    <a:pt x="87" y="114478"/>
                  </a:lnTo>
                  <a:lnTo>
                    <a:pt x="0" y="139887"/>
                  </a:lnTo>
                  <a:lnTo>
                    <a:pt x="4927" y="278355"/>
                  </a:lnTo>
                  <a:close/>
                </a:path>
              </a:pathLst>
            </a:custGeom>
            <a:solidFill>
              <a:srgbClr val="848688"/>
            </a:solidFill>
          </p:spPr>
          <p:txBody>
            <a:bodyPr wrap="square" lIns="0" tIns="0" rIns="0" bIns="0" rtlCol="0">
              <a:noAutofit/>
            </a:bodyPr>
            <a:lstStyle/>
            <a:p>
              <a:endParaRPr/>
            </a:p>
          </p:txBody>
        </p:sp>
        <p:sp>
          <p:nvSpPr>
            <p:cNvPr id="111" name="object 187"/>
            <p:cNvSpPr/>
            <p:nvPr/>
          </p:nvSpPr>
          <p:spPr>
            <a:xfrm>
              <a:off x="4651176" y="3518755"/>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112" name="object 188"/>
            <p:cNvSpPr/>
            <p:nvPr/>
          </p:nvSpPr>
          <p:spPr>
            <a:xfrm>
              <a:off x="4675902" y="3510462"/>
              <a:ext cx="144449" cy="1602676"/>
            </a:xfrm>
            <a:custGeom>
              <a:avLst/>
              <a:gdLst/>
              <a:ahLst/>
              <a:cxnLst/>
              <a:rect l="l" t="t" r="r" b="b"/>
              <a:pathLst>
                <a:path w="144449" h="1602676">
                  <a:moveTo>
                    <a:pt x="3098" y="13169"/>
                  </a:moveTo>
                  <a:lnTo>
                    <a:pt x="10706" y="8293"/>
                  </a:lnTo>
                  <a:lnTo>
                    <a:pt x="133959" y="68833"/>
                  </a:lnTo>
                  <a:lnTo>
                    <a:pt x="141376" y="64084"/>
                  </a:lnTo>
                  <a:lnTo>
                    <a:pt x="7543" y="3416"/>
                  </a:lnTo>
                  <a:lnTo>
                    <a:pt x="0" y="0"/>
                  </a:lnTo>
                  <a:lnTo>
                    <a:pt x="0" y="8293"/>
                  </a:lnTo>
                  <a:lnTo>
                    <a:pt x="1054" y="805484"/>
                  </a:lnTo>
                  <a:lnTo>
                    <a:pt x="1625" y="1204074"/>
                  </a:lnTo>
                  <a:lnTo>
                    <a:pt x="3873" y="1602676"/>
                  </a:lnTo>
                  <a:lnTo>
                    <a:pt x="3098" y="13169"/>
                  </a:lnTo>
                  <a:close/>
                </a:path>
                <a:path w="144449" h="1602676">
                  <a:moveTo>
                    <a:pt x="144411" y="68833"/>
                  </a:moveTo>
                  <a:lnTo>
                    <a:pt x="144449" y="65455"/>
                  </a:lnTo>
                  <a:lnTo>
                    <a:pt x="141376" y="64084"/>
                  </a:lnTo>
                  <a:lnTo>
                    <a:pt x="133959" y="68833"/>
                  </a:lnTo>
                  <a:lnTo>
                    <a:pt x="10706" y="8293"/>
                  </a:lnTo>
                  <a:lnTo>
                    <a:pt x="3098" y="13169"/>
                  </a:lnTo>
                  <a:lnTo>
                    <a:pt x="3873" y="1602676"/>
                  </a:lnTo>
                  <a:lnTo>
                    <a:pt x="6807" y="1204074"/>
                  </a:lnTo>
                  <a:lnTo>
                    <a:pt x="8153" y="805484"/>
                  </a:lnTo>
                  <a:lnTo>
                    <a:pt x="10679" y="16591"/>
                  </a:lnTo>
                  <a:lnTo>
                    <a:pt x="133967" y="72243"/>
                  </a:lnTo>
                  <a:lnTo>
                    <a:pt x="137020" y="73621"/>
                  </a:lnTo>
                  <a:lnTo>
                    <a:pt x="139179" y="1602676"/>
                  </a:lnTo>
                  <a:lnTo>
                    <a:pt x="141693" y="1219225"/>
                  </a:lnTo>
                  <a:lnTo>
                    <a:pt x="142697" y="835736"/>
                  </a:lnTo>
                  <a:lnTo>
                    <a:pt x="144411" y="68833"/>
                  </a:lnTo>
                  <a:close/>
                </a:path>
                <a:path w="144449" h="1602676">
                  <a:moveTo>
                    <a:pt x="137020" y="73621"/>
                  </a:moveTo>
                  <a:lnTo>
                    <a:pt x="133967" y="72243"/>
                  </a:lnTo>
                  <a:lnTo>
                    <a:pt x="135674" y="835736"/>
                  </a:lnTo>
                  <a:lnTo>
                    <a:pt x="136677" y="1219225"/>
                  </a:lnTo>
                  <a:lnTo>
                    <a:pt x="139179" y="1602676"/>
                  </a:lnTo>
                  <a:lnTo>
                    <a:pt x="137020" y="73621"/>
                  </a:lnTo>
                  <a:close/>
                </a:path>
              </a:pathLst>
            </a:custGeom>
            <a:solidFill>
              <a:srgbClr val="848688"/>
            </a:solidFill>
          </p:spPr>
          <p:txBody>
            <a:bodyPr wrap="square" lIns="0" tIns="0" rIns="0" bIns="0" rtlCol="0">
              <a:noAutofit/>
            </a:bodyPr>
            <a:lstStyle/>
            <a:p>
              <a:endParaRPr/>
            </a:p>
          </p:txBody>
        </p:sp>
        <p:sp>
          <p:nvSpPr>
            <p:cNvPr id="113" name="object 189"/>
            <p:cNvSpPr/>
            <p:nvPr/>
          </p:nvSpPr>
          <p:spPr>
            <a:xfrm>
              <a:off x="4679776" y="3568358"/>
              <a:ext cx="135305" cy="56502"/>
            </a:xfrm>
            <a:custGeom>
              <a:avLst/>
              <a:gdLst/>
              <a:ahLst/>
              <a:cxnLst/>
              <a:rect l="l" t="t" r="r" b="b"/>
              <a:pathLst>
                <a:path w="135305" h="56502">
                  <a:moveTo>
                    <a:pt x="0" y="0"/>
                  </a:moveTo>
                  <a:lnTo>
                    <a:pt x="8617" y="5306"/>
                  </a:lnTo>
                  <a:lnTo>
                    <a:pt x="19715" y="11597"/>
                  </a:lnTo>
                  <a:lnTo>
                    <a:pt x="30985" y="17472"/>
                  </a:lnTo>
                  <a:lnTo>
                    <a:pt x="42400" y="23002"/>
                  </a:lnTo>
                  <a:lnTo>
                    <a:pt x="53929" y="28259"/>
                  </a:lnTo>
                  <a:lnTo>
                    <a:pt x="65544" y="33312"/>
                  </a:lnTo>
                  <a:lnTo>
                    <a:pt x="74816" y="37048"/>
                  </a:lnTo>
                  <a:lnTo>
                    <a:pt x="86641" y="41610"/>
                  </a:lnTo>
                  <a:lnTo>
                    <a:pt x="98570" y="45909"/>
                  </a:lnTo>
                  <a:lnTo>
                    <a:pt x="110636" y="49872"/>
                  </a:lnTo>
                  <a:lnTo>
                    <a:pt x="122871" y="53427"/>
                  </a:lnTo>
                  <a:lnTo>
                    <a:pt x="135305" y="56502"/>
                  </a:lnTo>
                  <a:lnTo>
                    <a:pt x="126713" y="51198"/>
                  </a:lnTo>
                  <a:lnTo>
                    <a:pt x="115618" y="44901"/>
                  </a:lnTo>
                  <a:lnTo>
                    <a:pt x="104346" y="39027"/>
                  </a:lnTo>
                  <a:lnTo>
                    <a:pt x="92928" y="33503"/>
                  </a:lnTo>
                  <a:lnTo>
                    <a:pt x="81393" y="28257"/>
                  </a:lnTo>
                  <a:lnTo>
                    <a:pt x="69773" y="23215"/>
                  </a:lnTo>
                  <a:lnTo>
                    <a:pt x="60482" y="19480"/>
                  </a:lnTo>
                  <a:lnTo>
                    <a:pt x="48660" y="14922"/>
                  </a:lnTo>
                  <a:lnTo>
                    <a:pt x="36736" y="10621"/>
                  </a:lnTo>
                  <a:lnTo>
                    <a:pt x="24674" y="6652"/>
                  </a:lnTo>
                  <a:lnTo>
                    <a:pt x="12440" y="3086"/>
                  </a:lnTo>
                  <a:lnTo>
                    <a:pt x="0" y="0"/>
                  </a:lnTo>
                  <a:close/>
                </a:path>
              </a:pathLst>
            </a:custGeom>
            <a:solidFill>
              <a:srgbClr val="848688"/>
            </a:solidFill>
          </p:spPr>
          <p:txBody>
            <a:bodyPr wrap="square" lIns="0" tIns="0" rIns="0" bIns="0" rtlCol="0">
              <a:noAutofit/>
            </a:bodyPr>
            <a:lstStyle/>
            <a:p>
              <a:endParaRPr/>
            </a:p>
          </p:txBody>
        </p:sp>
        <p:sp>
          <p:nvSpPr>
            <p:cNvPr id="114" name="object 190"/>
            <p:cNvSpPr/>
            <p:nvPr/>
          </p:nvSpPr>
          <p:spPr>
            <a:xfrm>
              <a:off x="5175937" y="3670056"/>
              <a:ext cx="129093" cy="1018451"/>
            </a:xfrm>
            <a:custGeom>
              <a:avLst/>
              <a:gdLst/>
              <a:ahLst/>
              <a:cxnLst/>
              <a:rect l="l" t="t" r="r" b="b"/>
              <a:pathLst>
                <a:path w="129093" h="1018451">
                  <a:moveTo>
                    <a:pt x="7992" y="9658"/>
                  </a:moveTo>
                  <a:lnTo>
                    <a:pt x="129093" y="81356"/>
                  </a:lnTo>
                  <a:lnTo>
                    <a:pt x="7948" y="4889"/>
                  </a:lnTo>
                  <a:lnTo>
                    <a:pt x="3820" y="7188"/>
                  </a:lnTo>
                  <a:lnTo>
                    <a:pt x="2681" y="853369"/>
                  </a:lnTo>
                  <a:lnTo>
                    <a:pt x="2869" y="866067"/>
                  </a:lnTo>
                  <a:lnTo>
                    <a:pt x="3484" y="904159"/>
                  </a:lnTo>
                  <a:lnTo>
                    <a:pt x="4163" y="942252"/>
                  </a:lnTo>
                  <a:lnTo>
                    <a:pt x="4887" y="980349"/>
                  </a:lnTo>
                  <a:lnTo>
                    <a:pt x="5636" y="1018451"/>
                  </a:lnTo>
                  <a:lnTo>
                    <a:pt x="5857" y="1006307"/>
                  </a:lnTo>
                  <a:lnTo>
                    <a:pt x="6548" y="968206"/>
                  </a:lnTo>
                  <a:lnTo>
                    <a:pt x="7216" y="930110"/>
                  </a:lnTo>
                  <a:lnTo>
                    <a:pt x="7840" y="892017"/>
                  </a:lnTo>
                  <a:lnTo>
                    <a:pt x="8398" y="853924"/>
                  </a:lnTo>
                  <a:lnTo>
                    <a:pt x="8868" y="815831"/>
                  </a:lnTo>
                  <a:lnTo>
                    <a:pt x="9228" y="777734"/>
                  </a:lnTo>
                  <a:lnTo>
                    <a:pt x="9319" y="765035"/>
                  </a:lnTo>
                  <a:lnTo>
                    <a:pt x="9471" y="752956"/>
                  </a:lnTo>
                  <a:lnTo>
                    <a:pt x="9612" y="740260"/>
                  </a:lnTo>
                  <a:lnTo>
                    <a:pt x="9846" y="714865"/>
                  </a:lnTo>
                  <a:lnTo>
                    <a:pt x="10024" y="689468"/>
                  </a:lnTo>
                  <a:lnTo>
                    <a:pt x="10158" y="664069"/>
                  </a:lnTo>
                  <a:lnTo>
                    <a:pt x="10296" y="625968"/>
                  </a:lnTo>
                  <a:lnTo>
                    <a:pt x="10424" y="575164"/>
                  </a:lnTo>
                  <a:lnTo>
                    <a:pt x="10567" y="524358"/>
                  </a:lnTo>
                  <a:lnTo>
                    <a:pt x="10744" y="486879"/>
                  </a:lnTo>
                  <a:lnTo>
                    <a:pt x="10580" y="359880"/>
                  </a:lnTo>
                  <a:lnTo>
                    <a:pt x="10406" y="321779"/>
                  </a:lnTo>
                  <a:lnTo>
                    <a:pt x="10248" y="283678"/>
                  </a:lnTo>
                  <a:lnTo>
                    <a:pt x="10073" y="220778"/>
                  </a:lnTo>
                  <a:lnTo>
                    <a:pt x="9923" y="195377"/>
                  </a:lnTo>
                  <a:lnTo>
                    <a:pt x="9718" y="169976"/>
                  </a:lnTo>
                  <a:lnTo>
                    <a:pt x="9600" y="157275"/>
                  </a:lnTo>
                  <a:lnTo>
                    <a:pt x="9473" y="144575"/>
                  </a:lnTo>
                  <a:lnTo>
                    <a:pt x="9338" y="131875"/>
                  </a:lnTo>
                  <a:lnTo>
                    <a:pt x="9198" y="119175"/>
                  </a:lnTo>
                  <a:lnTo>
                    <a:pt x="9055" y="106475"/>
                  </a:lnTo>
                  <a:lnTo>
                    <a:pt x="8908" y="93775"/>
                  </a:lnTo>
                  <a:lnTo>
                    <a:pt x="8761" y="81076"/>
                  </a:lnTo>
                  <a:lnTo>
                    <a:pt x="8615" y="68377"/>
                  </a:lnTo>
                  <a:lnTo>
                    <a:pt x="8470" y="55679"/>
                  </a:lnTo>
                  <a:lnTo>
                    <a:pt x="8330" y="42980"/>
                  </a:lnTo>
                  <a:lnTo>
                    <a:pt x="8195" y="30283"/>
                  </a:lnTo>
                  <a:lnTo>
                    <a:pt x="8067" y="17586"/>
                  </a:lnTo>
                  <a:lnTo>
                    <a:pt x="7992" y="9658"/>
                  </a:lnTo>
                  <a:close/>
                </a:path>
                <a:path w="129093" h="1018451">
                  <a:moveTo>
                    <a:pt x="0" y="460864"/>
                  </a:moveTo>
                  <a:lnTo>
                    <a:pt x="188" y="511657"/>
                  </a:lnTo>
                  <a:lnTo>
                    <a:pt x="365" y="549152"/>
                  </a:lnTo>
                  <a:lnTo>
                    <a:pt x="504" y="587259"/>
                  </a:lnTo>
                  <a:lnTo>
                    <a:pt x="638" y="625362"/>
                  </a:lnTo>
                  <a:lnTo>
                    <a:pt x="805" y="663460"/>
                  </a:lnTo>
                  <a:lnTo>
                    <a:pt x="952" y="688856"/>
                  </a:lnTo>
                  <a:lnTo>
                    <a:pt x="1141" y="714251"/>
                  </a:lnTo>
                  <a:lnTo>
                    <a:pt x="1254" y="726947"/>
                  </a:lnTo>
                  <a:lnTo>
                    <a:pt x="1382" y="739644"/>
                  </a:lnTo>
                  <a:lnTo>
                    <a:pt x="1526" y="752339"/>
                  </a:lnTo>
                  <a:lnTo>
                    <a:pt x="1687" y="765035"/>
                  </a:lnTo>
                  <a:lnTo>
                    <a:pt x="1904" y="789880"/>
                  </a:lnTo>
                  <a:lnTo>
                    <a:pt x="2336" y="827974"/>
                  </a:lnTo>
                  <a:lnTo>
                    <a:pt x="2681" y="853369"/>
                  </a:lnTo>
                  <a:lnTo>
                    <a:pt x="3820" y="7188"/>
                  </a:lnTo>
                  <a:lnTo>
                    <a:pt x="7948" y="4889"/>
                  </a:lnTo>
                  <a:lnTo>
                    <a:pt x="129093" y="81356"/>
                  </a:lnTo>
                  <a:lnTo>
                    <a:pt x="6665" y="2616"/>
                  </a:lnTo>
                  <a:lnTo>
                    <a:pt x="2601" y="0"/>
                  </a:lnTo>
                  <a:lnTo>
                    <a:pt x="2439" y="16985"/>
                  </a:lnTo>
                  <a:lnTo>
                    <a:pt x="2314" y="29682"/>
                  </a:lnTo>
                  <a:lnTo>
                    <a:pt x="2183" y="42380"/>
                  </a:lnTo>
                  <a:lnTo>
                    <a:pt x="2047" y="55078"/>
                  </a:lnTo>
                  <a:lnTo>
                    <a:pt x="1908" y="67777"/>
                  </a:lnTo>
                  <a:lnTo>
                    <a:pt x="1766" y="80476"/>
                  </a:lnTo>
                  <a:lnTo>
                    <a:pt x="1625" y="93175"/>
                  </a:lnTo>
                  <a:lnTo>
                    <a:pt x="1484" y="105874"/>
                  </a:lnTo>
                  <a:lnTo>
                    <a:pt x="1346" y="118574"/>
                  </a:lnTo>
                  <a:lnTo>
                    <a:pt x="1212" y="131274"/>
                  </a:lnTo>
                  <a:lnTo>
                    <a:pt x="1083" y="143975"/>
                  </a:lnTo>
                  <a:lnTo>
                    <a:pt x="850" y="169376"/>
                  </a:lnTo>
                  <a:lnTo>
                    <a:pt x="656" y="194777"/>
                  </a:lnTo>
                  <a:lnTo>
                    <a:pt x="515" y="220178"/>
                  </a:lnTo>
                  <a:lnTo>
                    <a:pt x="388" y="283060"/>
                  </a:lnTo>
                  <a:lnTo>
                    <a:pt x="239" y="333861"/>
                  </a:lnTo>
                  <a:lnTo>
                    <a:pt x="76" y="384664"/>
                  </a:lnTo>
                  <a:lnTo>
                    <a:pt x="0" y="460864"/>
                  </a:lnTo>
                  <a:close/>
                </a:path>
              </a:pathLst>
            </a:custGeom>
            <a:solidFill>
              <a:srgbClr val="848688"/>
            </a:solidFill>
          </p:spPr>
          <p:txBody>
            <a:bodyPr wrap="square" lIns="0" tIns="0" rIns="0" bIns="0" rtlCol="0">
              <a:noAutofit/>
            </a:bodyPr>
            <a:lstStyle/>
            <a:p>
              <a:endParaRPr/>
            </a:p>
          </p:txBody>
        </p:sp>
        <p:sp>
          <p:nvSpPr>
            <p:cNvPr id="115" name="object 191"/>
            <p:cNvSpPr/>
            <p:nvPr/>
          </p:nvSpPr>
          <p:spPr>
            <a:xfrm>
              <a:off x="5208675" y="3718817"/>
              <a:ext cx="101409" cy="894283"/>
            </a:xfrm>
            <a:custGeom>
              <a:avLst/>
              <a:gdLst/>
              <a:ahLst/>
              <a:cxnLst/>
              <a:rect l="l" t="t" r="r" b="b"/>
              <a:pathLst>
                <a:path w="101409" h="894283">
                  <a:moveTo>
                    <a:pt x="2794" y="13487"/>
                  </a:moveTo>
                  <a:lnTo>
                    <a:pt x="10553" y="8801"/>
                  </a:lnTo>
                  <a:lnTo>
                    <a:pt x="91313" y="57213"/>
                  </a:lnTo>
                  <a:lnTo>
                    <a:pt x="98704" y="52755"/>
                  </a:lnTo>
                  <a:lnTo>
                    <a:pt x="7772" y="4140"/>
                  </a:lnTo>
                  <a:lnTo>
                    <a:pt x="0" y="0"/>
                  </a:lnTo>
                  <a:lnTo>
                    <a:pt x="0" y="8801"/>
                  </a:lnTo>
                  <a:lnTo>
                    <a:pt x="800" y="451548"/>
                  </a:lnTo>
                  <a:lnTo>
                    <a:pt x="2451" y="672922"/>
                  </a:lnTo>
                  <a:lnTo>
                    <a:pt x="5270" y="894283"/>
                  </a:lnTo>
                  <a:lnTo>
                    <a:pt x="2794" y="13487"/>
                  </a:lnTo>
                  <a:close/>
                </a:path>
                <a:path w="101409" h="894283">
                  <a:moveTo>
                    <a:pt x="93941" y="61683"/>
                  </a:moveTo>
                  <a:lnTo>
                    <a:pt x="91317" y="60295"/>
                  </a:lnTo>
                  <a:lnTo>
                    <a:pt x="91456" y="137138"/>
                  </a:lnTo>
                  <a:lnTo>
                    <a:pt x="91598" y="185087"/>
                  </a:lnTo>
                  <a:lnTo>
                    <a:pt x="91791" y="233032"/>
                  </a:lnTo>
                  <a:lnTo>
                    <a:pt x="91951" y="264994"/>
                  </a:lnTo>
                  <a:lnTo>
                    <a:pt x="92139" y="296955"/>
                  </a:lnTo>
                  <a:lnTo>
                    <a:pt x="92358" y="328917"/>
                  </a:lnTo>
                  <a:lnTo>
                    <a:pt x="92479" y="344898"/>
                  </a:lnTo>
                  <a:lnTo>
                    <a:pt x="92609" y="360878"/>
                  </a:lnTo>
                  <a:lnTo>
                    <a:pt x="92748" y="376859"/>
                  </a:lnTo>
                  <a:lnTo>
                    <a:pt x="94234" y="536663"/>
                  </a:lnTo>
                  <a:lnTo>
                    <a:pt x="93941" y="61683"/>
                  </a:lnTo>
                  <a:close/>
                </a:path>
                <a:path w="101409" h="894283">
                  <a:moveTo>
                    <a:pt x="10536" y="17581"/>
                  </a:moveTo>
                  <a:lnTo>
                    <a:pt x="91317" y="60295"/>
                  </a:lnTo>
                  <a:lnTo>
                    <a:pt x="93941" y="61683"/>
                  </a:lnTo>
                  <a:lnTo>
                    <a:pt x="94234" y="536663"/>
                  </a:lnTo>
                  <a:lnTo>
                    <a:pt x="96354" y="696531"/>
                  </a:lnTo>
                  <a:lnTo>
                    <a:pt x="98463" y="536663"/>
                  </a:lnTo>
                  <a:lnTo>
                    <a:pt x="99910" y="376859"/>
                  </a:lnTo>
                  <a:lnTo>
                    <a:pt x="100186" y="344898"/>
                  </a:lnTo>
                  <a:lnTo>
                    <a:pt x="100427" y="312936"/>
                  </a:lnTo>
                  <a:lnTo>
                    <a:pt x="100636" y="280975"/>
                  </a:lnTo>
                  <a:lnTo>
                    <a:pt x="100814" y="249013"/>
                  </a:lnTo>
                  <a:lnTo>
                    <a:pt x="100965" y="217050"/>
                  </a:lnTo>
                  <a:lnTo>
                    <a:pt x="101142" y="169104"/>
                  </a:lnTo>
                  <a:lnTo>
                    <a:pt x="101301" y="105170"/>
                  </a:lnTo>
                  <a:lnTo>
                    <a:pt x="101409" y="54216"/>
                  </a:lnTo>
                  <a:lnTo>
                    <a:pt x="98704" y="52755"/>
                  </a:lnTo>
                  <a:lnTo>
                    <a:pt x="91313" y="57213"/>
                  </a:lnTo>
                  <a:lnTo>
                    <a:pt x="10553" y="8801"/>
                  </a:lnTo>
                  <a:lnTo>
                    <a:pt x="2794" y="13487"/>
                  </a:lnTo>
                  <a:lnTo>
                    <a:pt x="5270" y="894283"/>
                  </a:lnTo>
                  <a:lnTo>
                    <a:pt x="8102" y="672922"/>
                  </a:lnTo>
                  <a:lnTo>
                    <a:pt x="9702" y="451548"/>
                  </a:lnTo>
                  <a:lnTo>
                    <a:pt x="10536" y="17581"/>
                  </a:lnTo>
                  <a:close/>
                </a:path>
              </a:pathLst>
            </a:custGeom>
            <a:solidFill>
              <a:srgbClr val="848688"/>
            </a:solidFill>
          </p:spPr>
          <p:txBody>
            <a:bodyPr wrap="square" lIns="0" tIns="0" rIns="0" bIns="0" rtlCol="0">
              <a:noAutofit/>
            </a:bodyPr>
            <a:lstStyle/>
            <a:p>
              <a:endParaRPr/>
            </a:p>
          </p:txBody>
        </p:sp>
        <p:sp>
          <p:nvSpPr>
            <p:cNvPr id="116" name="object 192"/>
            <p:cNvSpPr/>
            <p:nvPr/>
          </p:nvSpPr>
          <p:spPr>
            <a:xfrm>
              <a:off x="4682604" y="3869866"/>
              <a:ext cx="132473" cy="48856"/>
            </a:xfrm>
            <a:custGeom>
              <a:avLst/>
              <a:gdLst/>
              <a:ahLst/>
              <a:cxnLst/>
              <a:rect l="l" t="t" r="r" b="b"/>
              <a:pathLst>
                <a:path w="132473" h="48856">
                  <a:moveTo>
                    <a:pt x="0" y="0"/>
                  </a:moveTo>
                  <a:lnTo>
                    <a:pt x="6459" y="3692"/>
                  </a:lnTo>
                  <a:lnTo>
                    <a:pt x="17760" y="9643"/>
                  </a:lnTo>
                  <a:lnTo>
                    <a:pt x="29229" y="15126"/>
                  </a:lnTo>
                  <a:lnTo>
                    <a:pt x="40841" y="20222"/>
                  </a:lnTo>
                  <a:lnTo>
                    <a:pt x="52570" y="25012"/>
                  </a:lnTo>
                  <a:lnTo>
                    <a:pt x="64389" y="29578"/>
                  </a:lnTo>
                  <a:lnTo>
                    <a:pt x="71207" y="32004"/>
                  </a:lnTo>
                  <a:lnTo>
                    <a:pt x="83196" y="36091"/>
                  </a:lnTo>
                  <a:lnTo>
                    <a:pt x="95291" y="39906"/>
                  </a:lnTo>
                  <a:lnTo>
                    <a:pt x="107518" y="43362"/>
                  </a:lnTo>
                  <a:lnTo>
                    <a:pt x="119903" y="46375"/>
                  </a:lnTo>
                  <a:lnTo>
                    <a:pt x="132473" y="48856"/>
                  </a:lnTo>
                  <a:lnTo>
                    <a:pt x="126089" y="45190"/>
                  </a:lnTo>
                  <a:lnTo>
                    <a:pt x="114796" y="39227"/>
                  </a:lnTo>
                  <a:lnTo>
                    <a:pt x="103324" y="33740"/>
                  </a:lnTo>
                  <a:lnTo>
                    <a:pt x="91705" y="28648"/>
                  </a:lnTo>
                  <a:lnTo>
                    <a:pt x="79969" y="23867"/>
                  </a:lnTo>
                  <a:lnTo>
                    <a:pt x="68148" y="19316"/>
                  </a:lnTo>
                  <a:lnTo>
                    <a:pt x="61253" y="16867"/>
                  </a:lnTo>
                  <a:lnTo>
                    <a:pt x="49260" y="12787"/>
                  </a:lnTo>
                  <a:lnTo>
                    <a:pt x="37172" y="8981"/>
                  </a:lnTo>
                  <a:lnTo>
                    <a:pt x="24955" y="5529"/>
                  </a:lnTo>
                  <a:lnTo>
                    <a:pt x="12575" y="2508"/>
                  </a:lnTo>
                  <a:lnTo>
                    <a:pt x="0" y="0"/>
                  </a:lnTo>
                  <a:close/>
                </a:path>
              </a:pathLst>
            </a:custGeom>
            <a:solidFill>
              <a:srgbClr val="848688"/>
            </a:solidFill>
          </p:spPr>
          <p:txBody>
            <a:bodyPr wrap="square" lIns="0" tIns="0" rIns="0" bIns="0" rtlCol="0">
              <a:noAutofit/>
            </a:bodyPr>
            <a:lstStyle/>
            <a:p>
              <a:endParaRPr/>
            </a:p>
          </p:txBody>
        </p:sp>
        <p:sp>
          <p:nvSpPr>
            <p:cNvPr id="117" name="object 193"/>
            <p:cNvSpPr/>
            <p:nvPr/>
          </p:nvSpPr>
          <p:spPr>
            <a:xfrm>
              <a:off x="4680724" y="4078386"/>
              <a:ext cx="127101" cy="45516"/>
            </a:xfrm>
            <a:custGeom>
              <a:avLst/>
              <a:gdLst/>
              <a:ahLst/>
              <a:cxnLst/>
              <a:rect l="l" t="t" r="r" b="b"/>
              <a:pathLst>
                <a:path w="127101" h="45516">
                  <a:moveTo>
                    <a:pt x="0" y="0"/>
                  </a:moveTo>
                  <a:lnTo>
                    <a:pt x="3709" y="2142"/>
                  </a:lnTo>
                  <a:lnTo>
                    <a:pt x="14984" y="8168"/>
                  </a:lnTo>
                  <a:lnTo>
                    <a:pt x="26461" y="13665"/>
                  </a:lnTo>
                  <a:lnTo>
                    <a:pt x="38103" y="18724"/>
                  </a:lnTo>
                  <a:lnTo>
                    <a:pt x="49873" y="23431"/>
                  </a:lnTo>
                  <a:lnTo>
                    <a:pt x="61734" y="27876"/>
                  </a:lnTo>
                  <a:lnTo>
                    <a:pt x="65688" y="29253"/>
                  </a:lnTo>
                  <a:lnTo>
                    <a:pt x="77687" y="33271"/>
                  </a:lnTo>
                  <a:lnTo>
                    <a:pt x="89799" y="37001"/>
                  </a:lnTo>
                  <a:lnTo>
                    <a:pt x="102052" y="40349"/>
                  </a:lnTo>
                  <a:lnTo>
                    <a:pt x="114476" y="43219"/>
                  </a:lnTo>
                  <a:lnTo>
                    <a:pt x="127101" y="45516"/>
                  </a:lnTo>
                  <a:lnTo>
                    <a:pt x="123376" y="43353"/>
                  </a:lnTo>
                  <a:lnTo>
                    <a:pt x="112109" y="37308"/>
                  </a:lnTo>
                  <a:lnTo>
                    <a:pt x="100638" y="31803"/>
                  </a:lnTo>
                  <a:lnTo>
                    <a:pt x="88999" y="26743"/>
                  </a:lnTo>
                  <a:lnTo>
                    <a:pt x="77229" y="22037"/>
                  </a:lnTo>
                  <a:lnTo>
                    <a:pt x="65366" y="17589"/>
                  </a:lnTo>
                  <a:lnTo>
                    <a:pt x="61427" y="16222"/>
                  </a:lnTo>
                  <a:lnTo>
                    <a:pt x="49431" y="12221"/>
                  </a:lnTo>
                  <a:lnTo>
                    <a:pt x="37322" y="8503"/>
                  </a:lnTo>
                  <a:lnTo>
                    <a:pt x="25068" y="5162"/>
                  </a:lnTo>
                  <a:lnTo>
                    <a:pt x="12638" y="2296"/>
                  </a:lnTo>
                  <a:lnTo>
                    <a:pt x="0" y="0"/>
                  </a:lnTo>
                  <a:close/>
                </a:path>
              </a:pathLst>
            </a:custGeom>
            <a:solidFill>
              <a:srgbClr val="848688"/>
            </a:solidFill>
          </p:spPr>
          <p:txBody>
            <a:bodyPr wrap="square" lIns="0" tIns="0" rIns="0" bIns="0" rtlCol="0">
              <a:noAutofit/>
            </a:bodyPr>
            <a:lstStyle/>
            <a:p>
              <a:endParaRPr/>
            </a:p>
          </p:txBody>
        </p:sp>
        <p:sp>
          <p:nvSpPr>
            <p:cNvPr id="118" name="object 194"/>
            <p:cNvSpPr/>
            <p:nvPr/>
          </p:nvSpPr>
          <p:spPr>
            <a:xfrm>
              <a:off x="4682604" y="4099979"/>
              <a:ext cx="132473" cy="42151"/>
            </a:xfrm>
            <a:custGeom>
              <a:avLst/>
              <a:gdLst/>
              <a:ahLst/>
              <a:cxnLst/>
              <a:rect l="l" t="t" r="r" b="b"/>
              <a:pathLst>
                <a:path w="132473" h="42151">
                  <a:moveTo>
                    <a:pt x="0" y="0"/>
                  </a:moveTo>
                  <a:lnTo>
                    <a:pt x="5597" y="2896"/>
                  </a:lnTo>
                  <a:lnTo>
                    <a:pt x="17143" y="8386"/>
                  </a:lnTo>
                  <a:lnTo>
                    <a:pt x="28841" y="13380"/>
                  </a:lnTo>
                  <a:lnTo>
                    <a:pt x="40667" y="17962"/>
                  </a:lnTo>
                  <a:lnTo>
                    <a:pt x="52596" y="22216"/>
                  </a:lnTo>
                  <a:lnTo>
                    <a:pt x="64604" y="26225"/>
                  </a:lnTo>
                  <a:lnTo>
                    <a:pt x="70523" y="28046"/>
                  </a:lnTo>
                  <a:lnTo>
                    <a:pt x="82675" y="31614"/>
                  </a:lnTo>
                  <a:lnTo>
                    <a:pt x="94921" y="34900"/>
                  </a:lnTo>
                  <a:lnTo>
                    <a:pt x="107286" y="37813"/>
                  </a:lnTo>
                  <a:lnTo>
                    <a:pt x="119795" y="40260"/>
                  </a:lnTo>
                  <a:lnTo>
                    <a:pt x="132473" y="42151"/>
                  </a:lnTo>
                  <a:lnTo>
                    <a:pt x="126915" y="39253"/>
                  </a:lnTo>
                  <a:lnTo>
                    <a:pt x="115385" y="33741"/>
                  </a:lnTo>
                  <a:lnTo>
                    <a:pt x="103697" y="28733"/>
                  </a:lnTo>
                  <a:lnTo>
                    <a:pt x="91877" y="24139"/>
                  </a:lnTo>
                  <a:lnTo>
                    <a:pt x="79951" y="19866"/>
                  </a:lnTo>
                  <a:lnTo>
                    <a:pt x="67945" y="15824"/>
                  </a:lnTo>
                  <a:lnTo>
                    <a:pt x="61969" y="14000"/>
                  </a:lnTo>
                  <a:lnTo>
                    <a:pt x="49806" y="10461"/>
                  </a:lnTo>
                  <a:lnTo>
                    <a:pt x="37556" y="7205"/>
                  </a:lnTo>
                  <a:lnTo>
                    <a:pt x="25190" y="4318"/>
                  </a:lnTo>
                  <a:lnTo>
                    <a:pt x="12680" y="1888"/>
                  </a:lnTo>
                  <a:lnTo>
                    <a:pt x="0" y="0"/>
                  </a:lnTo>
                  <a:close/>
                </a:path>
              </a:pathLst>
            </a:custGeom>
            <a:solidFill>
              <a:srgbClr val="848688"/>
            </a:solidFill>
          </p:spPr>
          <p:txBody>
            <a:bodyPr wrap="square" lIns="0" tIns="0" rIns="0" bIns="0" rtlCol="0">
              <a:noAutofit/>
            </a:bodyPr>
            <a:lstStyle/>
            <a:p>
              <a:endParaRPr/>
            </a:p>
          </p:txBody>
        </p:sp>
        <p:sp>
          <p:nvSpPr>
            <p:cNvPr id="119" name="object 195"/>
            <p:cNvSpPr/>
            <p:nvPr/>
          </p:nvSpPr>
          <p:spPr>
            <a:xfrm>
              <a:off x="4681195" y="4389003"/>
              <a:ext cx="133883" cy="47307"/>
            </a:xfrm>
            <a:custGeom>
              <a:avLst/>
              <a:gdLst/>
              <a:ahLst/>
              <a:cxnLst/>
              <a:rect l="l" t="t" r="r" b="b"/>
              <a:pathLst>
                <a:path w="133883" h="47307">
                  <a:moveTo>
                    <a:pt x="0" y="0"/>
                  </a:moveTo>
                  <a:lnTo>
                    <a:pt x="6811" y="3760"/>
                  </a:lnTo>
                  <a:lnTo>
                    <a:pt x="18197" y="9533"/>
                  </a:lnTo>
                  <a:lnTo>
                    <a:pt x="29750" y="14846"/>
                  </a:lnTo>
                  <a:lnTo>
                    <a:pt x="41439" y="19781"/>
                  </a:lnTo>
                  <a:lnTo>
                    <a:pt x="53233" y="24419"/>
                  </a:lnTo>
                  <a:lnTo>
                    <a:pt x="65100" y="28841"/>
                  </a:lnTo>
                  <a:lnTo>
                    <a:pt x="72389" y="31312"/>
                  </a:lnTo>
                  <a:lnTo>
                    <a:pt x="84438" y="35223"/>
                  </a:lnTo>
                  <a:lnTo>
                    <a:pt x="96582" y="38866"/>
                  </a:lnTo>
                  <a:lnTo>
                    <a:pt x="108850" y="42152"/>
                  </a:lnTo>
                  <a:lnTo>
                    <a:pt x="121274" y="44995"/>
                  </a:lnTo>
                  <a:lnTo>
                    <a:pt x="133883" y="47307"/>
                  </a:lnTo>
                  <a:lnTo>
                    <a:pt x="127086" y="43537"/>
                  </a:lnTo>
                  <a:lnTo>
                    <a:pt x="115698" y="37742"/>
                  </a:lnTo>
                  <a:lnTo>
                    <a:pt x="104146" y="32422"/>
                  </a:lnTo>
                  <a:lnTo>
                    <a:pt x="92458" y="27498"/>
                  </a:lnTo>
                  <a:lnTo>
                    <a:pt x="80661" y="22890"/>
                  </a:lnTo>
                  <a:lnTo>
                    <a:pt x="68783" y="18516"/>
                  </a:lnTo>
                  <a:lnTo>
                    <a:pt x="61470" y="16033"/>
                  </a:lnTo>
                  <a:lnTo>
                    <a:pt x="49410" y="12112"/>
                  </a:lnTo>
                  <a:lnTo>
                    <a:pt x="37261" y="8461"/>
                  </a:lnTo>
                  <a:lnTo>
                    <a:pt x="24996" y="5168"/>
                  </a:lnTo>
                  <a:lnTo>
                    <a:pt x="12585" y="2318"/>
                  </a:lnTo>
                  <a:lnTo>
                    <a:pt x="0" y="0"/>
                  </a:lnTo>
                  <a:close/>
                </a:path>
              </a:pathLst>
            </a:custGeom>
            <a:solidFill>
              <a:srgbClr val="848688"/>
            </a:solidFill>
          </p:spPr>
          <p:txBody>
            <a:bodyPr wrap="square" lIns="0" tIns="0" rIns="0" bIns="0" rtlCol="0">
              <a:noAutofit/>
            </a:bodyPr>
            <a:lstStyle/>
            <a:p>
              <a:endParaRPr/>
            </a:p>
          </p:txBody>
        </p:sp>
        <p:sp>
          <p:nvSpPr>
            <p:cNvPr id="120" name="object 196"/>
            <p:cNvSpPr/>
            <p:nvPr/>
          </p:nvSpPr>
          <p:spPr>
            <a:xfrm>
              <a:off x="4651176" y="4907061"/>
              <a:ext cx="134759" cy="35521"/>
            </a:xfrm>
            <a:custGeom>
              <a:avLst/>
              <a:gdLst/>
              <a:ahLst/>
              <a:cxnLst/>
              <a:rect l="l" t="t" r="r" b="b"/>
              <a:pathLst>
                <a:path w="134759" h="35521">
                  <a:moveTo>
                    <a:pt x="0" y="0"/>
                  </a:moveTo>
                  <a:lnTo>
                    <a:pt x="5903" y="2694"/>
                  </a:lnTo>
                  <a:lnTo>
                    <a:pt x="17707" y="7597"/>
                  </a:lnTo>
                  <a:lnTo>
                    <a:pt x="29638" y="11994"/>
                  </a:lnTo>
                  <a:lnTo>
                    <a:pt x="41678" y="15976"/>
                  </a:lnTo>
                  <a:lnTo>
                    <a:pt x="53806" y="19632"/>
                  </a:lnTo>
                  <a:lnTo>
                    <a:pt x="66001" y="23050"/>
                  </a:lnTo>
                  <a:lnTo>
                    <a:pt x="72171" y="24602"/>
                  </a:lnTo>
                  <a:lnTo>
                    <a:pt x="84493" y="27534"/>
                  </a:lnTo>
                  <a:lnTo>
                    <a:pt x="96891" y="30182"/>
                  </a:lnTo>
                  <a:lnTo>
                    <a:pt x="109386" y="32456"/>
                  </a:lnTo>
                  <a:lnTo>
                    <a:pt x="122001" y="34266"/>
                  </a:lnTo>
                  <a:lnTo>
                    <a:pt x="134759" y="35521"/>
                  </a:lnTo>
                  <a:lnTo>
                    <a:pt x="128904" y="32835"/>
                  </a:lnTo>
                  <a:lnTo>
                    <a:pt x="117110" y="27918"/>
                  </a:lnTo>
                  <a:lnTo>
                    <a:pt x="105175" y="23512"/>
                  </a:lnTo>
                  <a:lnTo>
                    <a:pt x="93126" y="19529"/>
                  </a:lnTo>
                  <a:lnTo>
                    <a:pt x="80991" y="15882"/>
                  </a:lnTo>
                  <a:lnTo>
                    <a:pt x="68795" y="12484"/>
                  </a:lnTo>
                  <a:lnTo>
                    <a:pt x="62588" y="10920"/>
                  </a:lnTo>
                  <a:lnTo>
                    <a:pt x="50269" y="7988"/>
                  </a:lnTo>
                  <a:lnTo>
                    <a:pt x="37876" y="5341"/>
                  </a:lnTo>
                  <a:lnTo>
                    <a:pt x="25384" y="3069"/>
                  </a:lnTo>
                  <a:lnTo>
                    <a:pt x="12767" y="1259"/>
                  </a:lnTo>
                  <a:lnTo>
                    <a:pt x="0" y="0"/>
                  </a:lnTo>
                  <a:close/>
                </a:path>
              </a:pathLst>
            </a:custGeom>
            <a:solidFill>
              <a:srgbClr val="848688"/>
            </a:solidFill>
          </p:spPr>
          <p:txBody>
            <a:bodyPr wrap="square" lIns="0" tIns="0" rIns="0" bIns="0" rtlCol="0">
              <a:noAutofit/>
            </a:bodyPr>
            <a:lstStyle/>
            <a:p>
              <a:endParaRPr/>
            </a:p>
          </p:txBody>
        </p:sp>
        <p:sp>
          <p:nvSpPr>
            <p:cNvPr id="121" name="object 197"/>
            <p:cNvSpPr/>
            <p:nvPr/>
          </p:nvSpPr>
          <p:spPr>
            <a:xfrm>
              <a:off x="5213945" y="3949030"/>
              <a:ext cx="91084" cy="35572"/>
            </a:xfrm>
            <a:custGeom>
              <a:avLst/>
              <a:gdLst/>
              <a:ahLst/>
              <a:cxnLst/>
              <a:rect l="l" t="t" r="r" b="b"/>
              <a:pathLst>
                <a:path w="91084" h="35572">
                  <a:moveTo>
                    <a:pt x="0" y="0"/>
                  </a:moveTo>
                  <a:lnTo>
                    <a:pt x="9394" y="6290"/>
                  </a:lnTo>
                  <a:lnTo>
                    <a:pt x="20510" y="12523"/>
                  </a:lnTo>
                  <a:lnTo>
                    <a:pt x="31931" y="17971"/>
                  </a:lnTo>
                  <a:lnTo>
                    <a:pt x="43561" y="22885"/>
                  </a:lnTo>
                  <a:lnTo>
                    <a:pt x="53924" y="26631"/>
                  </a:lnTo>
                  <a:lnTo>
                    <a:pt x="65977" y="30443"/>
                  </a:lnTo>
                  <a:lnTo>
                    <a:pt x="78328" y="33506"/>
                  </a:lnTo>
                  <a:lnTo>
                    <a:pt x="91084" y="35572"/>
                  </a:lnTo>
                  <a:lnTo>
                    <a:pt x="81709" y="29281"/>
                  </a:lnTo>
                  <a:lnTo>
                    <a:pt x="70590" y="23029"/>
                  </a:lnTo>
                  <a:lnTo>
                    <a:pt x="59170" y="17580"/>
                  </a:lnTo>
                  <a:lnTo>
                    <a:pt x="47548" y="12700"/>
                  </a:lnTo>
                  <a:lnTo>
                    <a:pt x="37140" y="8942"/>
                  </a:lnTo>
                  <a:lnTo>
                    <a:pt x="25073" y="5122"/>
                  </a:lnTo>
                  <a:lnTo>
                    <a:pt x="12726" y="2056"/>
                  </a:lnTo>
                  <a:lnTo>
                    <a:pt x="0" y="0"/>
                  </a:lnTo>
                  <a:close/>
                </a:path>
              </a:pathLst>
            </a:custGeom>
            <a:solidFill>
              <a:srgbClr val="848688"/>
            </a:solidFill>
          </p:spPr>
          <p:txBody>
            <a:bodyPr wrap="square" lIns="0" tIns="0" rIns="0" bIns="0" rtlCol="0">
              <a:noAutofit/>
            </a:bodyPr>
            <a:lstStyle/>
            <a:p>
              <a:endParaRPr/>
            </a:p>
          </p:txBody>
        </p:sp>
        <p:sp>
          <p:nvSpPr>
            <p:cNvPr id="122" name="object 198"/>
            <p:cNvSpPr/>
            <p:nvPr/>
          </p:nvSpPr>
          <p:spPr>
            <a:xfrm>
              <a:off x="5213945" y="4024809"/>
              <a:ext cx="91084" cy="37185"/>
            </a:xfrm>
            <a:custGeom>
              <a:avLst/>
              <a:gdLst/>
              <a:ahLst/>
              <a:cxnLst/>
              <a:rect l="l" t="t" r="r" b="b"/>
              <a:pathLst>
                <a:path w="91084" h="37185">
                  <a:moveTo>
                    <a:pt x="0" y="0"/>
                  </a:moveTo>
                  <a:lnTo>
                    <a:pt x="9536" y="6542"/>
                  </a:lnTo>
                  <a:lnTo>
                    <a:pt x="20566" y="12916"/>
                  </a:lnTo>
                  <a:lnTo>
                    <a:pt x="31905" y="18534"/>
                  </a:lnTo>
                  <a:lnTo>
                    <a:pt x="43459" y="23634"/>
                  </a:lnTo>
                  <a:lnTo>
                    <a:pt x="54082" y="27662"/>
                  </a:lnTo>
                  <a:lnTo>
                    <a:pt x="66081" y="31659"/>
                  </a:lnTo>
                  <a:lnTo>
                    <a:pt x="78378" y="34913"/>
                  </a:lnTo>
                  <a:lnTo>
                    <a:pt x="91084" y="37185"/>
                  </a:lnTo>
                  <a:lnTo>
                    <a:pt x="81538" y="30596"/>
                  </a:lnTo>
                  <a:lnTo>
                    <a:pt x="70507" y="24201"/>
                  </a:lnTo>
                  <a:lnTo>
                    <a:pt x="59170" y="18590"/>
                  </a:lnTo>
                  <a:lnTo>
                    <a:pt x="47625" y="13525"/>
                  </a:lnTo>
                  <a:lnTo>
                    <a:pt x="37013" y="9491"/>
                  </a:lnTo>
                  <a:lnTo>
                    <a:pt x="25006" y="5499"/>
                  </a:lnTo>
                  <a:lnTo>
                    <a:pt x="12700" y="2258"/>
                  </a:lnTo>
                  <a:lnTo>
                    <a:pt x="0" y="0"/>
                  </a:lnTo>
                  <a:close/>
                </a:path>
              </a:pathLst>
            </a:custGeom>
            <a:solidFill>
              <a:srgbClr val="848688"/>
            </a:solidFill>
          </p:spPr>
          <p:txBody>
            <a:bodyPr wrap="square" lIns="0" tIns="0" rIns="0" bIns="0" rtlCol="0">
              <a:noAutofit/>
            </a:bodyPr>
            <a:lstStyle/>
            <a:p>
              <a:endParaRPr/>
            </a:p>
          </p:txBody>
        </p:sp>
        <p:sp>
          <p:nvSpPr>
            <p:cNvPr id="123" name="object 199"/>
            <p:cNvSpPr/>
            <p:nvPr/>
          </p:nvSpPr>
          <p:spPr>
            <a:xfrm>
              <a:off x="5213945" y="4098378"/>
              <a:ext cx="91084" cy="43751"/>
            </a:xfrm>
            <a:custGeom>
              <a:avLst/>
              <a:gdLst/>
              <a:ahLst/>
              <a:cxnLst/>
              <a:rect l="l" t="t" r="r" b="b"/>
              <a:pathLst>
                <a:path w="91084" h="43751">
                  <a:moveTo>
                    <a:pt x="0" y="0"/>
                  </a:moveTo>
                  <a:lnTo>
                    <a:pt x="10246" y="7866"/>
                  </a:lnTo>
                  <a:lnTo>
                    <a:pt x="20919" y="14805"/>
                  </a:lnTo>
                  <a:lnTo>
                    <a:pt x="31932" y="21034"/>
                  </a:lnTo>
                  <a:lnTo>
                    <a:pt x="43192" y="26758"/>
                  </a:lnTo>
                  <a:lnTo>
                    <a:pt x="54714" y="31978"/>
                  </a:lnTo>
                  <a:lnTo>
                    <a:pt x="66465" y="36691"/>
                  </a:lnTo>
                  <a:lnTo>
                    <a:pt x="78556" y="40688"/>
                  </a:lnTo>
                  <a:lnTo>
                    <a:pt x="91084" y="43751"/>
                  </a:lnTo>
                  <a:lnTo>
                    <a:pt x="80836" y="35896"/>
                  </a:lnTo>
                  <a:lnTo>
                    <a:pt x="70168" y="28957"/>
                  </a:lnTo>
                  <a:lnTo>
                    <a:pt x="59155" y="22715"/>
                  </a:lnTo>
                  <a:lnTo>
                    <a:pt x="47891" y="16967"/>
                  </a:lnTo>
                  <a:lnTo>
                    <a:pt x="36371" y="11790"/>
                  </a:lnTo>
                  <a:lnTo>
                    <a:pt x="24613" y="7096"/>
                  </a:lnTo>
                  <a:lnTo>
                    <a:pt x="12519" y="3095"/>
                  </a:lnTo>
                  <a:lnTo>
                    <a:pt x="0" y="0"/>
                  </a:lnTo>
                  <a:close/>
                </a:path>
              </a:pathLst>
            </a:custGeom>
            <a:solidFill>
              <a:srgbClr val="848688"/>
            </a:solidFill>
          </p:spPr>
          <p:txBody>
            <a:bodyPr wrap="square" lIns="0" tIns="0" rIns="0" bIns="0" rtlCol="0">
              <a:noAutofit/>
            </a:bodyPr>
            <a:lstStyle/>
            <a:p>
              <a:endParaRPr/>
            </a:p>
          </p:txBody>
        </p:sp>
        <p:sp>
          <p:nvSpPr>
            <p:cNvPr id="124" name="object 200"/>
            <p:cNvSpPr/>
            <p:nvPr/>
          </p:nvSpPr>
          <p:spPr>
            <a:xfrm>
              <a:off x="5213945" y="4225925"/>
              <a:ext cx="91084" cy="25488"/>
            </a:xfrm>
            <a:custGeom>
              <a:avLst/>
              <a:gdLst/>
              <a:ahLst/>
              <a:cxnLst/>
              <a:rect l="l" t="t" r="r" b="b"/>
              <a:pathLst>
                <a:path w="91084" h="25488">
                  <a:moveTo>
                    <a:pt x="0" y="0"/>
                  </a:moveTo>
                  <a:lnTo>
                    <a:pt x="8492" y="4645"/>
                  </a:lnTo>
                  <a:lnTo>
                    <a:pt x="20124" y="9880"/>
                  </a:lnTo>
                  <a:lnTo>
                    <a:pt x="32007" y="14237"/>
                  </a:lnTo>
                  <a:lnTo>
                    <a:pt x="44069" y="17983"/>
                  </a:lnTo>
                  <a:lnTo>
                    <a:pt x="53230" y="20310"/>
                  </a:lnTo>
                  <a:lnTo>
                    <a:pt x="65595" y="22938"/>
                  </a:lnTo>
                  <a:lnTo>
                    <a:pt x="78186" y="24758"/>
                  </a:lnTo>
                  <a:lnTo>
                    <a:pt x="91084" y="25488"/>
                  </a:lnTo>
                  <a:lnTo>
                    <a:pt x="82581" y="20805"/>
                  </a:lnTo>
                  <a:lnTo>
                    <a:pt x="70954" y="15555"/>
                  </a:lnTo>
                  <a:lnTo>
                    <a:pt x="59078" y="11206"/>
                  </a:lnTo>
                  <a:lnTo>
                    <a:pt x="47015" y="7480"/>
                  </a:lnTo>
                  <a:lnTo>
                    <a:pt x="37864" y="5137"/>
                  </a:lnTo>
                  <a:lnTo>
                    <a:pt x="25504" y="2508"/>
                  </a:lnTo>
                  <a:lnTo>
                    <a:pt x="12912" y="703"/>
                  </a:lnTo>
                  <a:lnTo>
                    <a:pt x="0" y="0"/>
                  </a:lnTo>
                  <a:close/>
                </a:path>
              </a:pathLst>
            </a:custGeom>
            <a:solidFill>
              <a:srgbClr val="848688"/>
            </a:solidFill>
          </p:spPr>
          <p:txBody>
            <a:bodyPr wrap="square" lIns="0" tIns="0" rIns="0" bIns="0" rtlCol="0">
              <a:noAutofit/>
            </a:bodyPr>
            <a:lstStyle/>
            <a:p>
              <a:endParaRPr/>
            </a:p>
          </p:txBody>
        </p:sp>
        <p:sp>
          <p:nvSpPr>
            <p:cNvPr id="125" name="object 201"/>
            <p:cNvSpPr/>
            <p:nvPr/>
          </p:nvSpPr>
          <p:spPr>
            <a:xfrm>
              <a:off x="3432714" y="5469888"/>
              <a:ext cx="451700" cy="10909"/>
            </a:xfrm>
            <a:custGeom>
              <a:avLst/>
              <a:gdLst/>
              <a:ahLst/>
              <a:cxnLst/>
              <a:rect l="l" t="t" r="r" b="b"/>
              <a:pathLst>
                <a:path w="451700" h="10909">
                  <a:moveTo>
                    <a:pt x="0" y="5461"/>
                  </a:moveTo>
                  <a:lnTo>
                    <a:pt x="11381" y="6104"/>
                  </a:lnTo>
                  <a:lnTo>
                    <a:pt x="24070" y="6742"/>
                  </a:lnTo>
                  <a:lnTo>
                    <a:pt x="36759" y="7305"/>
                  </a:lnTo>
                  <a:lnTo>
                    <a:pt x="49449" y="7802"/>
                  </a:lnTo>
                  <a:lnTo>
                    <a:pt x="62140" y="8242"/>
                  </a:lnTo>
                  <a:lnTo>
                    <a:pt x="74832" y="8634"/>
                  </a:lnTo>
                  <a:lnTo>
                    <a:pt x="87525" y="8987"/>
                  </a:lnTo>
                  <a:lnTo>
                    <a:pt x="100219" y="9311"/>
                  </a:lnTo>
                  <a:lnTo>
                    <a:pt x="112915" y="9613"/>
                  </a:lnTo>
                  <a:lnTo>
                    <a:pt x="124289" y="9861"/>
                  </a:lnTo>
                  <a:lnTo>
                    <a:pt x="136985" y="10078"/>
                  </a:lnTo>
                  <a:lnTo>
                    <a:pt x="149680" y="10244"/>
                  </a:lnTo>
                  <a:lnTo>
                    <a:pt x="162375" y="10373"/>
                  </a:lnTo>
                  <a:lnTo>
                    <a:pt x="187768" y="10570"/>
                  </a:lnTo>
                  <a:lnTo>
                    <a:pt x="213173" y="10773"/>
                  </a:lnTo>
                  <a:lnTo>
                    <a:pt x="225882" y="10909"/>
                  </a:lnTo>
                  <a:lnTo>
                    <a:pt x="249860" y="10690"/>
                  </a:lnTo>
                  <a:lnTo>
                    <a:pt x="275252" y="10506"/>
                  </a:lnTo>
                  <a:lnTo>
                    <a:pt x="300655" y="10279"/>
                  </a:lnTo>
                  <a:lnTo>
                    <a:pt x="313359" y="10120"/>
                  </a:lnTo>
                  <a:lnTo>
                    <a:pt x="326065" y="9914"/>
                  </a:lnTo>
                  <a:lnTo>
                    <a:pt x="338772" y="9652"/>
                  </a:lnTo>
                  <a:lnTo>
                    <a:pt x="350173" y="9371"/>
                  </a:lnTo>
                  <a:lnTo>
                    <a:pt x="362867" y="9043"/>
                  </a:lnTo>
                  <a:lnTo>
                    <a:pt x="375558" y="8689"/>
                  </a:lnTo>
                  <a:lnTo>
                    <a:pt x="388249" y="8299"/>
                  </a:lnTo>
                  <a:lnTo>
                    <a:pt x="400940" y="7864"/>
                  </a:lnTo>
                  <a:lnTo>
                    <a:pt x="413629" y="7372"/>
                  </a:lnTo>
                  <a:lnTo>
                    <a:pt x="426319" y="6814"/>
                  </a:lnTo>
                  <a:lnTo>
                    <a:pt x="439010" y="6180"/>
                  </a:lnTo>
                  <a:lnTo>
                    <a:pt x="451700" y="5461"/>
                  </a:lnTo>
                  <a:lnTo>
                    <a:pt x="440301" y="4808"/>
                  </a:lnTo>
                  <a:lnTo>
                    <a:pt x="427611" y="4160"/>
                  </a:lnTo>
                  <a:lnTo>
                    <a:pt x="414921" y="3587"/>
                  </a:lnTo>
                  <a:lnTo>
                    <a:pt x="402231" y="3080"/>
                  </a:lnTo>
                  <a:lnTo>
                    <a:pt x="389541" y="2629"/>
                  </a:lnTo>
                  <a:lnTo>
                    <a:pt x="376851" y="2227"/>
                  </a:lnTo>
                  <a:lnTo>
                    <a:pt x="364159" y="1864"/>
                  </a:lnTo>
                  <a:lnTo>
                    <a:pt x="351466" y="1530"/>
                  </a:lnTo>
                  <a:lnTo>
                    <a:pt x="338772" y="1219"/>
                  </a:lnTo>
                  <a:lnTo>
                    <a:pt x="327468" y="992"/>
                  </a:lnTo>
                  <a:lnTo>
                    <a:pt x="314762" y="792"/>
                  </a:lnTo>
                  <a:lnTo>
                    <a:pt x="302057" y="636"/>
                  </a:lnTo>
                  <a:lnTo>
                    <a:pt x="276654" y="414"/>
                  </a:lnTo>
                  <a:lnTo>
                    <a:pt x="251262" y="233"/>
                  </a:lnTo>
                  <a:lnTo>
                    <a:pt x="238570" y="129"/>
                  </a:lnTo>
                  <a:lnTo>
                    <a:pt x="225882" y="0"/>
                  </a:lnTo>
                  <a:lnTo>
                    <a:pt x="201793" y="234"/>
                  </a:lnTo>
                  <a:lnTo>
                    <a:pt x="176394" y="420"/>
                  </a:lnTo>
                  <a:lnTo>
                    <a:pt x="151004" y="646"/>
                  </a:lnTo>
                  <a:lnTo>
                    <a:pt x="138309" y="805"/>
                  </a:lnTo>
                  <a:lnTo>
                    <a:pt x="125613" y="1013"/>
                  </a:lnTo>
                  <a:lnTo>
                    <a:pt x="112915" y="1282"/>
                  </a:lnTo>
                  <a:lnTo>
                    <a:pt x="101526" y="1544"/>
                  </a:lnTo>
                  <a:lnTo>
                    <a:pt x="88831" y="1859"/>
                  </a:lnTo>
                  <a:lnTo>
                    <a:pt x="76138" y="2207"/>
                  </a:lnTo>
                  <a:lnTo>
                    <a:pt x="63446" y="2597"/>
                  </a:lnTo>
                  <a:lnTo>
                    <a:pt x="50756" y="3037"/>
                  </a:lnTo>
                  <a:lnTo>
                    <a:pt x="38066" y="3535"/>
                  </a:lnTo>
                  <a:lnTo>
                    <a:pt x="25377" y="4099"/>
                  </a:lnTo>
                  <a:lnTo>
                    <a:pt x="12688" y="4738"/>
                  </a:lnTo>
                  <a:lnTo>
                    <a:pt x="0" y="5461"/>
                  </a:lnTo>
                  <a:close/>
                </a:path>
              </a:pathLst>
            </a:custGeom>
            <a:solidFill>
              <a:srgbClr val="848688"/>
            </a:solidFill>
          </p:spPr>
          <p:txBody>
            <a:bodyPr wrap="square" lIns="0" tIns="0" rIns="0" bIns="0" rtlCol="0">
              <a:noAutofit/>
            </a:bodyPr>
            <a:lstStyle/>
            <a:p>
              <a:endParaRPr/>
            </a:p>
          </p:txBody>
        </p:sp>
        <p:sp>
          <p:nvSpPr>
            <p:cNvPr id="126" name="object 202"/>
            <p:cNvSpPr/>
            <p:nvPr/>
          </p:nvSpPr>
          <p:spPr>
            <a:xfrm>
              <a:off x="3432714" y="5567776"/>
              <a:ext cx="451700" cy="12189"/>
            </a:xfrm>
            <a:custGeom>
              <a:avLst/>
              <a:gdLst/>
              <a:ahLst/>
              <a:cxnLst/>
              <a:rect l="l" t="t" r="r" b="b"/>
              <a:pathLst>
                <a:path w="451700" h="12189">
                  <a:moveTo>
                    <a:pt x="0" y="2264"/>
                  </a:moveTo>
                  <a:lnTo>
                    <a:pt x="11409" y="3106"/>
                  </a:lnTo>
                  <a:lnTo>
                    <a:pt x="24087" y="3965"/>
                  </a:lnTo>
                  <a:lnTo>
                    <a:pt x="36766" y="4749"/>
                  </a:lnTo>
                  <a:lnTo>
                    <a:pt x="49447" y="5467"/>
                  </a:lnTo>
                  <a:lnTo>
                    <a:pt x="62130" y="6128"/>
                  </a:lnTo>
                  <a:lnTo>
                    <a:pt x="74812" y="6741"/>
                  </a:lnTo>
                  <a:lnTo>
                    <a:pt x="87496" y="7313"/>
                  </a:lnTo>
                  <a:lnTo>
                    <a:pt x="100180" y="7854"/>
                  </a:lnTo>
                  <a:lnTo>
                    <a:pt x="112864" y="8372"/>
                  </a:lnTo>
                  <a:lnTo>
                    <a:pt x="124178" y="8801"/>
                  </a:lnTo>
                  <a:lnTo>
                    <a:pt x="136870" y="9228"/>
                  </a:lnTo>
                  <a:lnTo>
                    <a:pt x="149565" y="9608"/>
                  </a:lnTo>
                  <a:lnTo>
                    <a:pt x="162261" y="9953"/>
                  </a:lnTo>
                  <a:lnTo>
                    <a:pt x="174959" y="10276"/>
                  </a:lnTo>
                  <a:lnTo>
                    <a:pt x="187656" y="10588"/>
                  </a:lnTo>
                  <a:lnTo>
                    <a:pt x="200353" y="10900"/>
                  </a:lnTo>
                  <a:lnTo>
                    <a:pt x="213049" y="11224"/>
                  </a:lnTo>
                  <a:lnTo>
                    <a:pt x="225742" y="11573"/>
                  </a:lnTo>
                  <a:lnTo>
                    <a:pt x="249793" y="11753"/>
                  </a:lnTo>
                  <a:lnTo>
                    <a:pt x="275195" y="11993"/>
                  </a:lnTo>
                  <a:lnTo>
                    <a:pt x="300594" y="12189"/>
                  </a:lnTo>
                  <a:lnTo>
                    <a:pt x="362812" y="12020"/>
                  </a:lnTo>
                  <a:lnTo>
                    <a:pt x="375509" y="11887"/>
                  </a:lnTo>
                  <a:lnTo>
                    <a:pt x="388207" y="11714"/>
                  </a:lnTo>
                  <a:lnTo>
                    <a:pt x="400907" y="11491"/>
                  </a:lnTo>
                  <a:lnTo>
                    <a:pt x="413606" y="11211"/>
                  </a:lnTo>
                  <a:lnTo>
                    <a:pt x="426305" y="10864"/>
                  </a:lnTo>
                  <a:lnTo>
                    <a:pt x="439003" y="10441"/>
                  </a:lnTo>
                  <a:lnTo>
                    <a:pt x="451700" y="9934"/>
                  </a:lnTo>
                  <a:lnTo>
                    <a:pt x="440318" y="9083"/>
                  </a:lnTo>
                  <a:lnTo>
                    <a:pt x="427640" y="8216"/>
                  </a:lnTo>
                  <a:lnTo>
                    <a:pt x="414960" y="7426"/>
                  </a:lnTo>
                  <a:lnTo>
                    <a:pt x="402279" y="6705"/>
                  </a:lnTo>
                  <a:lnTo>
                    <a:pt x="389596" y="6044"/>
                  </a:lnTo>
                  <a:lnTo>
                    <a:pt x="376912" y="5436"/>
                  </a:lnTo>
                  <a:lnTo>
                    <a:pt x="364228" y="4871"/>
                  </a:lnTo>
                  <a:lnTo>
                    <a:pt x="351544" y="4341"/>
                  </a:lnTo>
                  <a:lnTo>
                    <a:pt x="338861" y="3838"/>
                  </a:lnTo>
                  <a:lnTo>
                    <a:pt x="327510" y="3400"/>
                  </a:lnTo>
                  <a:lnTo>
                    <a:pt x="314809" y="2969"/>
                  </a:lnTo>
                  <a:lnTo>
                    <a:pt x="302109" y="2588"/>
                  </a:lnTo>
                  <a:lnTo>
                    <a:pt x="289410" y="2244"/>
                  </a:lnTo>
                  <a:lnTo>
                    <a:pt x="276713" y="1925"/>
                  </a:lnTo>
                  <a:lnTo>
                    <a:pt x="264019" y="1616"/>
                  </a:lnTo>
                  <a:lnTo>
                    <a:pt x="251328" y="1305"/>
                  </a:lnTo>
                  <a:lnTo>
                    <a:pt x="238641" y="979"/>
                  </a:lnTo>
                  <a:lnTo>
                    <a:pt x="225958" y="625"/>
                  </a:lnTo>
                  <a:lnTo>
                    <a:pt x="201892" y="452"/>
                  </a:lnTo>
                  <a:lnTo>
                    <a:pt x="176493" y="207"/>
                  </a:lnTo>
                  <a:lnTo>
                    <a:pt x="151092" y="0"/>
                  </a:lnTo>
                  <a:lnTo>
                    <a:pt x="88890" y="192"/>
                  </a:lnTo>
                  <a:lnTo>
                    <a:pt x="76194" y="335"/>
                  </a:lnTo>
                  <a:lnTo>
                    <a:pt x="63497" y="514"/>
                  </a:lnTo>
                  <a:lnTo>
                    <a:pt x="50798" y="739"/>
                  </a:lnTo>
                  <a:lnTo>
                    <a:pt x="38098" y="1017"/>
                  </a:lnTo>
                  <a:lnTo>
                    <a:pt x="25399" y="1359"/>
                  </a:lnTo>
                  <a:lnTo>
                    <a:pt x="12699" y="1771"/>
                  </a:lnTo>
                  <a:lnTo>
                    <a:pt x="0" y="2264"/>
                  </a:lnTo>
                  <a:close/>
                </a:path>
              </a:pathLst>
            </a:custGeom>
            <a:solidFill>
              <a:srgbClr val="848688"/>
            </a:solidFill>
          </p:spPr>
          <p:txBody>
            <a:bodyPr wrap="square" lIns="0" tIns="0" rIns="0" bIns="0" rtlCol="0">
              <a:noAutofit/>
            </a:bodyPr>
            <a:lstStyle/>
            <a:p>
              <a:endParaRPr/>
            </a:p>
          </p:txBody>
        </p:sp>
        <p:sp>
          <p:nvSpPr>
            <p:cNvPr id="127" name="object 203"/>
            <p:cNvSpPr/>
            <p:nvPr/>
          </p:nvSpPr>
          <p:spPr>
            <a:xfrm>
              <a:off x="3591354" y="3845700"/>
              <a:ext cx="12697" cy="5606"/>
            </a:xfrm>
            <a:custGeom>
              <a:avLst/>
              <a:gdLst/>
              <a:ahLst/>
              <a:cxnLst/>
              <a:rect l="l" t="t" r="r" b="b"/>
              <a:pathLst>
                <a:path w="12697" h="5606">
                  <a:moveTo>
                    <a:pt x="12697" y="5245"/>
                  </a:moveTo>
                  <a:lnTo>
                    <a:pt x="7312" y="0"/>
                  </a:lnTo>
                  <a:lnTo>
                    <a:pt x="0" y="5606"/>
                  </a:lnTo>
                  <a:lnTo>
                    <a:pt x="12697" y="5245"/>
                  </a:lnTo>
                  <a:close/>
                </a:path>
              </a:pathLst>
            </a:custGeom>
            <a:solidFill>
              <a:srgbClr val="848688"/>
            </a:solidFill>
          </p:spPr>
          <p:txBody>
            <a:bodyPr wrap="square" lIns="0" tIns="0" rIns="0" bIns="0" rtlCol="0">
              <a:noAutofit/>
            </a:bodyPr>
            <a:lstStyle/>
            <a:p>
              <a:endParaRPr/>
            </a:p>
          </p:txBody>
        </p:sp>
        <p:sp>
          <p:nvSpPr>
            <p:cNvPr id="128" name="object 204"/>
            <p:cNvSpPr/>
            <p:nvPr/>
          </p:nvSpPr>
          <p:spPr>
            <a:xfrm>
              <a:off x="3599378" y="3570669"/>
              <a:ext cx="2160" cy="269817"/>
            </a:xfrm>
            <a:custGeom>
              <a:avLst/>
              <a:gdLst/>
              <a:ahLst/>
              <a:cxnLst/>
              <a:rect l="l" t="t" r="r" b="b"/>
              <a:pathLst>
                <a:path w="2160" h="269817">
                  <a:moveTo>
                    <a:pt x="0" y="136347"/>
                  </a:moveTo>
                  <a:lnTo>
                    <a:pt x="325" y="269817"/>
                  </a:lnTo>
                  <a:lnTo>
                    <a:pt x="2160" y="0"/>
                  </a:lnTo>
                  <a:lnTo>
                    <a:pt x="0" y="136347"/>
                  </a:lnTo>
                  <a:close/>
                </a:path>
              </a:pathLst>
            </a:custGeom>
            <a:solidFill>
              <a:srgbClr val="848688"/>
            </a:solidFill>
          </p:spPr>
          <p:txBody>
            <a:bodyPr wrap="square" lIns="0" tIns="0" rIns="0" bIns="0" rtlCol="0">
              <a:noAutofit/>
            </a:bodyPr>
            <a:lstStyle/>
            <a:p>
              <a:endParaRPr/>
            </a:p>
          </p:txBody>
        </p:sp>
        <p:sp>
          <p:nvSpPr>
            <p:cNvPr id="129" name="object 205"/>
            <p:cNvSpPr/>
            <p:nvPr/>
          </p:nvSpPr>
          <p:spPr>
            <a:xfrm>
              <a:off x="3362713" y="3634842"/>
              <a:ext cx="8813" cy="220281"/>
            </a:xfrm>
            <a:custGeom>
              <a:avLst/>
              <a:gdLst/>
              <a:ahLst/>
              <a:cxnLst/>
              <a:rect l="l" t="t" r="r" b="b"/>
              <a:pathLst>
                <a:path w="8813" h="220281">
                  <a:moveTo>
                    <a:pt x="4317" y="211480"/>
                  </a:moveTo>
                  <a:lnTo>
                    <a:pt x="4444" y="0"/>
                  </a:lnTo>
                  <a:lnTo>
                    <a:pt x="4033" y="12704"/>
                  </a:lnTo>
                  <a:lnTo>
                    <a:pt x="3648" y="25401"/>
                  </a:lnTo>
                  <a:lnTo>
                    <a:pt x="3289" y="38098"/>
                  </a:lnTo>
                  <a:lnTo>
                    <a:pt x="2954" y="50795"/>
                  </a:lnTo>
                  <a:lnTo>
                    <a:pt x="2642" y="63491"/>
                  </a:lnTo>
                  <a:lnTo>
                    <a:pt x="2350" y="76188"/>
                  </a:lnTo>
                  <a:lnTo>
                    <a:pt x="2078" y="88884"/>
                  </a:lnTo>
                  <a:lnTo>
                    <a:pt x="1824" y="101581"/>
                  </a:lnTo>
                  <a:lnTo>
                    <a:pt x="1586" y="114277"/>
                  </a:lnTo>
                  <a:lnTo>
                    <a:pt x="1362" y="126974"/>
                  </a:lnTo>
                  <a:lnTo>
                    <a:pt x="1152" y="139671"/>
                  </a:lnTo>
                  <a:lnTo>
                    <a:pt x="953" y="152368"/>
                  </a:lnTo>
                  <a:lnTo>
                    <a:pt x="764" y="165065"/>
                  </a:lnTo>
                  <a:lnTo>
                    <a:pt x="583" y="177763"/>
                  </a:lnTo>
                  <a:lnTo>
                    <a:pt x="409" y="190462"/>
                  </a:lnTo>
                  <a:lnTo>
                    <a:pt x="241" y="203161"/>
                  </a:lnTo>
                  <a:lnTo>
                    <a:pt x="76" y="215861"/>
                  </a:lnTo>
                  <a:lnTo>
                    <a:pt x="0" y="220281"/>
                  </a:lnTo>
                  <a:lnTo>
                    <a:pt x="4533" y="220217"/>
                  </a:lnTo>
                  <a:lnTo>
                    <a:pt x="8813" y="215861"/>
                  </a:lnTo>
                  <a:lnTo>
                    <a:pt x="4317" y="211480"/>
                  </a:lnTo>
                  <a:close/>
                </a:path>
              </a:pathLst>
            </a:custGeom>
            <a:solidFill>
              <a:srgbClr val="848688"/>
            </a:solidFill>
          </p:spPr>
          <p:txBody>
            <a:bodyPr wrap="square" lIns="0" tIns="0" rIns="0" bIns="0" rtlCol="0">
              <a:noAutofit/>
            </a:bodyPr>
            <a:lstStyle/>
            <a:p>
              <a:endParaRPr/>
            </a:p>
          </p:txBody>
        </p:sp>
        <p:sp>
          <p:nvSpPr>
            <p:cNvPr id="130" name="object 206"/>
            <p:cNvSpPr/>
            <p:nvPr/>
          </p:nvSpPr>
          <p:spPr>
            <a:xfrm>
              <a:off x="3367031" y="3565996"/>
              <a:ext cx="242163" cy="289064"/>
            </a:xfrm>
            <a:custGeom>
              <a:avLst/>
              <a:gdLst/>
              <a:ahLst/>
              <a:cxnLst/>
              <a:rect l="l" t="t" r="r" b="b"/>
              <a:pathLst>
                <a:path w="242163" h="289064">
                  <a:moveTo>
                    <a:pt x="118605" y="287312"/>
                  </a:moveTo>
                  <a:lnTo>
                    <a:pt x="122744" y="287243"/>
                  </a:lnTo>
                  <a:lnTo>
                    <a:pt x="135444" y="287037"/>
                  </a:lnTo>
                  <a:lnTo>
                    <a:pt x="148143" y="286833"/>
                  </a:lnTo>
                  <a:lnTo>
                    <a:pt x="160840" y="286625"/>
                  </a:lnTo>
                  <a:lnTo>
                    <a:pt x="173537" y="286407"/>
                  </a:lnTo>
                  <a:lnTo>
                    <a:pt x="186234" y="286173"/>
                  </a:lnTo>
                  <a:lnTo>
                    <a:pt x="198930" y="285916"/>
                  </a:lnTo>
                  <a:lnTo>
                    <a:pt x="211626" y="285631"/>
                  </a:lnTo>
                  <a:lnTo>
                    <a:pt x="224323" y="285311"/>
                  </a:lnTo>
                  <a:lnTo>
                    <a:pt x="231635" y="279704"/>
                  </a:lnTo>
                  <a:lnTo>
                    <a:pt x="237020" y="284949"/>
                  </a:lnTo>
                  <a:lnTo>
                    <a:pt x="242163" y="284759"/>
                  </a:lnTo>
                  <a:lnTo>
                    <a:pt x="242138" y="279704"/>
                  </a:lnTo>
                  <a:lnTo>
                    <a:pt x="241388" y="141020"/>
                  </a:lnTo>
                  <a:lnTo>
                    <a:pt x="239217" y="2362"/>
                  </a:lnTo>
                  <a:lnTo>
                    <a:pt x="236905" y="0"/>
                  </a:lnTo>
                  <a:lnTo>
                    <a:pt x="147637" y="2362"/>
                  </a:lnTo>
                  <a:lnTo>
                    <a:pt x="234506" y="4673"/>
                  </a:lnTo>
                  <a:lnTo>
                    <a:pt x="234543" y="2362"/>
                  </a:lnTo>
                  <a:lnTo>
                    <a:pt x="236905" y="4737"/>
                  </a:lnTo>
                  <a:lnTo>
                    <a:pt x="236766" y="274434"/>
                  </a:lnTo>
                  <a:lnTo>
                    <a:pt x="231661" y="274506"/>
                  </a:lnTo>
                  <a:lnTo>
                    <a:pt x="219974" y="274689"/>
                  </a:lnTo>
                  <a:lnTo>
                    <a:pt x="207276" y="274922"/>
                  </a:lnTo>
                  <a:lnTo>
                    <a:pt x="194578" y="275184"/>
                  </a:lnTo>
                  <a:lnTo>
                    <a:pt x="181881" y="275472"/>
                  </a:lnTo>
                  <a:lnTo>
                    <a:pt x="169184" y="275779"/>
                  </a:lnTo>
                  <a:lnTo>
                    <a:pt x="156487" y="276101"/>
                  </a:lnTo>
                  <a:lnTo>
                    <a:pt x="143791" y="276434"/>
                  </a:lnTo>
                  <a:lnTo>
                    <a:pt x="131096" y="276773"/>
                  </a:lnTo>
                  <a:lnTo>
                    <a:pt x="118402" y="277113"/>
                  </a:lnTo>
                  <a:lnTo>
                    <a:pt x="4434" y="280206"/>
                  </a:lnTo>
                  <a:lnTo>
                    <a:pt x="4322" y="272002"/>
                  </a:lnTo>
                  <a:lnTo>
                    <a:pt x="4146" y="259303"/>
                  </a:lnTo>
                  <a:lnTo>
                    <a:pt x="3966" y="246604"/>
                  </a:lnTo>
                  <a:lnTo>
                    <a:pt x="3780" y="233906"/>
                  </a:lnTo>
                  <a:lnTo>
                    <a:pt x="3587" y="221208"/>
                  </a:lnTo>
                  <a:lnTo>
                    <a:pt x="3384" y="208511"/>
                  </a:lnTo>
                  <a:lnTo>
                    <a:pt x="3172" y="195814"/>
                  </a:lnTo>
                  <a:lnTo>
                    <a:pt x="2947" y="183118"/>
                  </a:lnTo>
                  <a:lnTo>
                    <a:pt x="2709" y="170421"/>
                  </a:lnTo>
                  <a:lnTo>
                    <a:pt x="2456" y="157725"/>
                  </a:lnTo>
                  <a:lnTo>
                    <a:pt x="2186" y="145028"/>
                  </a:lnTo>
                  <a:lnTo>
                    <a:pt x="1897" y="132332"/>
                  </a:lnTo>
                  <a:lnTo>
                    <a:pt x="1589" y="119635"/>
                  </a:lnTo>
                  <a:lnTo>
                    <a:pt x="1260" y="106939"/>
                  </a:lnTo>
                  <a:lnTo>
                    <a:pt x="907" y="94242"/>
                  </a:lnTo>
                  <a:lnTo>
                    <a:pt x="530" y="81544"/>
                  </a:lnTo>
                  <a:lnTo>
                    <a:pt x="126" y="68846"/>
                  </a:lnTo>
                  <a:lnTo>
                    <a:pt x="0" y="280327"/>
                  </a:lnTo>
                  <a:lnTo>
                    <a:pt x="4495" y="284708"/>
                  </a:lnTo>
                  <a:lnTo>
                    <a:pt x="215" y="289064"/>
                  </a:lnTo>
                  <a:lnTo>
                    <a:pt x="118605" y="287312"/>
                  </a:lnTo>
                  <a:close/>
                </a:path>
              </a:pathLst>
            </a:custGeom>
            <a:solidFill>
              <a:srgbClr val="848688"/>
            </a:solidFill>
          </p:spPr>
          <p:txBody>
            <a:bodyPr wrap="square" lIns="0" tIns="0" rIns="0" bIns="0" rtlCol="0">
              <a:noAutofit/>
            </a:bodyPr>
            <a:lstStyle/>
            <a:p>
              <a:endParaRPr/>
            </a:p>
          </p:txBody>
        </p:sp>
        <p:sp>
          <p:nvSpPr>
            <p:cNvPr id="131" name="object 207"/>
            <p:cNvSpPr/>
            <p:nvPr/>
          </p:nvSpPr>
          <p:spPr>
            <a:xfrm>
              <a:off x="3598693" y="3568358"/>
              <a:ext cx="5243" cy="272144"/>
            </a:xfrm>
            <a:custGeom>
              <a:avLst/>
              <a:gdLst/>
              <a:ahLst/>
              <a:cxnLst/>
              <a:rect l="l" t="t" r="r" b="b"/>
              <a:pathLst>
                <a:path w="5243" h="272144">
                  <a:moveTo>
                    <a:pt x="684" y="138658"/>
                  </a:moveTo>
                  <a:lnTo>
                    <a:pt x="0" y="272144"/>
                  </a:lnTo>
                  <a:lnTo>
                    <a:pt x="5104" y="272072"/>
                  </a:lnTo>
                  <a:lnTo>
                    <a:pt x="5243" y="2374"/>
                  </a:lnTo>
                  <a:lnTo>
                    <a:pt x="2881" y="0"/>
                  </a:lnTo>
                  <a:lnTo>
                    <a:pt x="2845" y="2311"/>
                  </a:lnTo>
                  <a:lnTo>
                    <a:pt x="1010" y="272128"/>
                  </a:lnTo>
                  <a:lnTo>
                    <a:pt x="684" y="138658"/>
                  </a:lnTo>
                  <a:close/>
                </a:path>
              </a:pathLst>
            </a:custGeom>
            <a:solidFill>
              <a:srgbClr val="848688"/>
            </a:solidFill>
          </p:spPr>
          <p:txBody>
            <a:bodyPr wrap="square" lIns="0" tIns="0" rIns="0" bIns="0" rtlCol="0">
              <a:noAutofit/>
            </a:bodyPr>
            <a:lstStyle/>
            <a:p>
              <a:endParaRPr/>
            </a:p>
          </p:txBody>
        </p:sp>
        <p:sp>
          <p:nvSpPr>
            <p:cNvPr id="132" name="object 208"/>
            <p:cNvSpPr/>
            <p:nvPr/>
          </p:nvSpPr>
          <p:spPr>
            <a:xfrm>
              <a:off x="3651269" y="3503578"/>
              <a:ext cx="95643" cy="420636"/>
            </a:xfrm>
            <a:custGeom>
              <a:avLst/>
              <a:gdLst/>
              <a:ahLst/>
              <a:cxnLst/>
              <a:rect l="l" t="t" r="r" b="b"/>
              <a:pathLst>
                <a:path w="95643" h="420636">
                  <a:moveTo>
                    <a:pt x="84693" y="409733"/>
                  </a:moveTo>
                  <a:lnTo>
                    <a:pt x="5105" y="415137"/>
                  </a:lnTo>
                  <a:lnTo>
                    <a:pt x="90144" y="420611"/>
                  </a:lnTo>
                  <a:lnTo>
                    <a:pt x="95643" y="420636"/>
                  </a:lnTo>
                  <a:lnTo>
                    <a:pt x="95605" y="415137"/>
                  </a:lnTo>
                  <a:lnTo>
                    <a:pt x="94805" y="208584"/>
                  </a:lnTo>
                  <a:lnTo>
                    <a:pt x="93662" y="105257"/>
                  </a:lnTo>
                  <a:lnTo>
                    <a:pt x="92125" y="1968"/>
                  </a:lnTo>
                  <a:lnTo>
                    <a:pt x="90144" y="0"/>
                  </a:lnTo>
                  <a:lnTo>
                    <a:pt x="0" y="1968"/>
                  </a:lnTo>
                  <a:lnTo>
                    <a:pt x="88147" y="3930"/>
                  </a:lnTo>
                  <a:lnTo>
                    <a:pt x="88176" y="1968"/>
                  </a:lnTo>
                  <a:lnTo>
                    <a:pt x="90144" y="3975"/>
                  </a:lnTo>
                  <a:lnTo>
                    <a:pt x="90144" y="409714"/>
                  </a:lnTo>
                  <a:lnTo>
                    <a:pt x="84670" y="415137"/>
                  </a:lnTo>
                  <a:lnTo>
                    <a:pt x="84693" y="409733"/>
                  </a:lnTo>
                  <a:close/>
                </a:path>
              </a:pathLst>
            </a:custGeom>
            <a:solidFill>
              <a:srgbClr val="848688"/>
            </a:solidFill>
          </p:spPr>
          <p:txBody>
            <a:bodyPr wrap="square" lIns="0" tIns="0" rIns="0" bIns="0" rtlCol="0">
              <a:noAutofit/>
            </a:bodyPr>
            <a:lstStyle/>
            <a:p>
              <a:endParaRPr/>
            </a:p>
          </p:txBody>
        </p:sp>
        <p:sp>
          <p:nvSpPr>
            <p:cNvPr id="133" name="object 209"/>
            <p:cNvSpPr/>
            <p:nvPr/>
          </p:nvSpPr>
          <p:spPr>
            <a:xfrm>
              <a:off x="3735939" y="3505546"/>
              <a:ext cx="5473" cy="413169"/>
            </a:xfrm>
            <a:custGeom>
              <a:avLst/>
              <a:gdLst/>
              <a:ahLst/>
              <a:cxnLst/>
              <a:rect l="l" t="t" r="r" b="b"/>
              <a:pathLst>
                <a:path w="5473" h="413169">
                  <a:moveTo>
                    <a:pt x="5473" y="407746"/>
                  </a:moveTo>
                  <a:lnTo>
                    <a:pt x="5473" y="2006"/>
                  </a:lnTo>
                  <a:lnTo>
                    <a:pt x="3505" y="0"/>
                  </a:lnTo>
                  <a:lnTo>
                    <a:pt x="1981" y="103289"/>
                  </a:lnTo>
                  <a:lnTo>
                    <a:pt x="850" y="206616"/>
                  </a:lnTo>
                  <a:lnTo>
                    <a:pt x="22" y="407765"/>
                  </a:lnTo>
                  <a:lnTo>
                    <a:pt x="0" y="413169"/>
                  </a:lnTo>
                  <a:lnTo>
                    <a:pt x="5473" y="407746"/>
                  </a:lnTo>
                  <a:close/>
                </a:path>
              </a:pathLst>
            </a:custGeom>
            <a:solidFill>
              <a:srgbClr val="848688"/>
            </a:solidFill>
          </p:spPr>
          <p:txBody>
            <a:bodyPr wrap="square" lIns="0" tIns="0" rIns="0" bIns="0" rtlCol="0">
              <a:noAutofit/>
            </a:bodyPr>
            <a:lstStyle/>
            <a:p>
              <a:endParaRPr/>
            </a:p>
          </p:txBody>
        </p:sp>
        <p:sp>
          <p:nvSpPr>
            <p:cNvPr id="134" name="object 210"/>
            <p:cNvSpPr/>
            <p:nvPr/>
          </p:nvSpPr>
          <p:spPr>
            <a:xfrm>
              <a:off x="3651269" y="3505546"/>
              <a:ext cx="84693" cy="413169"/>
            </a:xfrm>
            <a:custGeom>
              <a:avLst/>
              <a:gdLst/>
              <a:ahLst/>
              <a:cxnLst/>
              <a:rect l="l" t="t" r="r" b="b"/>
              <a:pathLst>
                <a:path w="84693" h="413169">
                  <a:moveTo>
                    <a:pt x="5084" y="408045"/>
                  </a:moveTo>
                  <a:lnTo>
                    <a:pt x="4686" y="309867"/>
                  </a:lnTo>
                  <a:lnTo>
                    <a:pt x="3670" y="206616"/>
                  </a:lnTo>
                  <a:lnTo>
                    <a:pt x="2247" y="103289"/>
                  </a:lnTo>
                  <a:lnTo>
                    <a:pt x="0" y="0"/>
                  </a:lnTo>
                  <a:lnTo>
                    <a:pt x="0" y="408063"/>
                  </a:lnTo>
                  <a:lnTo>
                    <a:pt x="5105" y="413169"/>
                  </a:lnTo>
                  <a:lnTo>
                    <a:pt x="84693" y="407765"/>
                  </a:lnTo>
                  <a:lnTo>
                    <a:pt x="5084" y="408045"/>
                  </a:lnTo>
                  <a:close/>
                </a:path>
              </a:pathLst>
            </a:custGeom>
            <a:solidFill>
              <a:srgbClr val="848688"/>
            </a:solidFill>
          </p:spPr>
          <p:txBody>
            <a:bodyPr wrap="square" lIns="0" tIns="0" rIns="0" bIns="0" rtlCol="0">
              <a:noAutofit/>
            </a:bodyPr>
            <a:lstStyle/>
            <a:p>
              <a:endParaRPr/>
            </a:p>
          </p:txBody>
        </p:sp>
        <p:sp>
          <p:nvSpPr>
            <p:cNvPr id="135" name="object 211"/>
            <p:cNvSpPr/>
            <p:nvPr/>
          </p:nvSpPr>
          <p:spPr>
            <a:xfrm>
              <a:off x="3646138" y="3505546"/>
              <a:ext cx="95275" cy="418642"/>
            </a:xfrm>
            <a:custGeom>
              <a:avLst/>
              <a:gdLst/>
              <a:ahLst/>
              <a:cxnLst/>
              <a:rect l="l" t="t" r="r" b="b"/>
              <a:pathLst>
                <a:path w="95275" h="418642">
                  <a:moveTo>
                    <a:pt x="5130" y="418287"/>
                  </a:moveTo>
                  <a:lnTo>
                    <a:pt x="95275" y="418642"/>
                  </a:lnTo>
                  <a:lnTo>
                    <a:pt x="10236" y="413169"/>
                  </a:lnTo>
                  <a:lnTo>
                    <a:pt x="5130" y="408063"/>
                  </a:lnTo>
                  <a:lnTo>
                    <a:pt x="5130" y="0"/>
                  </a:lnTo>
                  <a:lnTo>
                    <a:pt x="2895" y="103289"/>
                  </a:lnTo>
                  <a:lnTo>
                    <a:pt x="1460" y="206616"/>
                  </a:lnTo>
                  <a:lnTo>
                    <a:pt x="406" y="309867"/>
                  </a:lnTo>
                  <a:lnTo>
                    <a:pt x="50" y="413169"/>
                  </a:lnTo>
                  <a:lnTo>
                    <a:pt x="0" y="418287"/>
                  </a:lnTo>
                  <a:lnTo>
                    <a:pt x="5130" y="418287"/>
                  </a:lnTo>
                  <a:close/>
                </a:path>
              </a:pathLst>
            </a:custGeom>
            <a:solidFill>
              <a:srgbClr val="848688"/>
            </a:solidFill>
          </p:spPr>
          <p:txBody>
            <a:bodyPr wrap="square" lIns="0" tIns="0" rIns="0" bIns="0" rtlCol="0">
              <a:noAutofit/>
            </a:bodyPr>
            <a:lstStyle/>
            <a:p>
              <a:endParaRPr/>
            </a:p>
          </p:txBody>
        </p:sp>
        <p:sp>
          <p:nvSpPr>
            <p:cNvPr id="136" name="object 212"/>
            <p:cNvSpPr/>
            <p:nvPr/>
          </p:nvSpPr>
          <p:spPr>
            <a:xfrm>
              <a:off x="3637594" y="4000494"/>
              <a:ext cx="90208" cy="433031"/>
            </a:xfrm>
            <a:custGeom>
              <a:avLst/>
              <a:gdLst/>
              <a:ahLst/>
              <a:cxnLst/>
              <a:rect l="l" t="t" r="r" b="b"/>
              <a:pathLst>
                <a:path w="90208" h="433031">
                  <a:moveTo>
                    <a:pt x="79293" y="422143"/>
                  </a:moveTo>
                  <a:lnTo>
                    <a:pt x="5143" y="427558"/>
                  </a:lnTo>
                  <a:lnTo>
                    <a:pt x="84696" y="433031"/>
                  </a:lnTo>
                  <a:lnTo>
                    <a:pt x="90208" y="433031"/>
                  </a:lnTo>
                  <a:lnTo>
                    <a:pt x="90157" y="427558"/>
                  </a:lnTo>
                  <a:lnTo>
                    <a:pt x="89331" y="214706"/>
                  </a:lnTo>
                  <a:lnTo>
                    <a:pt x="89213" y="205007"/>
                  </a:lnTo>
                  <a:lnTo>
                    <a:pt x="89065" y="192304"/>
                  </a:lnTo>
                  <a:lnTo>
                    <a:pt x="88925" y="179601"/>
                  </a:lnTo>
                  <a:lnTo>
                    <a:pt x="88789" y="166900"/>
                  </a:lnTo>
                  <a:lnTo>
                    <a:pt x="88657" y="154200"/>
                  </a:lnTo>
                  <a:lnTo>
                    <a:pt x="88525" y="141500"/>
                  </a:lnTo>
                  <a:lnTo>
                    <a:pt x="88393" y="128802"/>
                  </a:lnTo>
                  <a:lnTo>
                    <a:pt x="88257" y="116104"/>
                  </a:lnTo>
                  <a:lnTo>
                    <a:pt x="88116" y="103406"/>
                  </a:lnTo>
                  <a:lnTo>
                    <a:pt x="87968" y="90709"/>
                  </a:lnTo>
                  <a:lnTo>
                    <a:pt x="87811" y="78012"/>
                  </a:lnTo>
                  <a:lnTo>
                    <a:pt x="87643" y="65315"/>
                  </a:lnTo>
                  <a:lnTo>
                    <a:pt x="87461" y="52618"/>
                  </a:lnTo>
                  <a:lnTo>
                    <a:pt x="87265" y="39921"/>
                  </a:lnTo>
                  <a:lnTo>
                    <a:pt x="87051" y="27224"/>
                  </a:lnTo>
                  <a:lnTo>
                    <a:pt x="86817" y="14526"/>
                  </a:lnTo>
                  <a:lnTo>
                    <a:pt x="86563" y="1828"/>
                  </a:lnTo>
                  <a:lnTo>
                    <a:pt x="84696" y="0"/>
                  </a:lnTo>
                  <a:lnTo>
                    <a:pt x="0" y="1828"/>
                  </a:lnTo>
                  <a:lnTo>
                    <a:pt x="82830" y="3617"/>
                  </a:lnTo>
                  <a:lnTo>
                    <a:pt x="82867" y="1828"/>
                  </a:lnTo>
                  <a:lnTo>
                    <a:pt x="84696" y="3657"/>
                  </a:lnTo>
                  <a:lnTo>
                    <a:pt x="84696" y="422122"/>
                  </a:lnTo>
                  <a:lnTo>
                    <a:pt x="79273" y="427558"/>
                  </a:lnTo>
                  <a:lnTo>
                    <a:pt x="79293" y="422143"/>
                  </a:lnTo>
                  <a:close/>
                </a:path>
              </a:pathLst>
            </a:custGeom>
            <a:solidFill>
              <a:srgbClr val="848688"/>
            </a:solidFill>
          </p:spPr>
          <p:txBody>
            <a:bodyPr wrap="square" lIns="0" tIns="0" rIns="0" bIns="0" rtlCol="0">
              <a:noAutofit/>
            </a:bodyPr>
            <a:lstStyle/>
            <a:p>
              <a:endParaRPr/>
            </a:p>
          </p:txBody>
        </p:sp>
        <p:sp>
          <p:nvSpPr>
            <p:cNvPr id="137" name="object 213"/>
            <p:cNvSpPr/>
            <p:nvPr/>
          </p:nvSpPr>
          <p:spPr>
            <a:xfrm>
              <a:off x="3716868" y="4002323"/>
              <a:ext cx="5422" cy="425729"/>
            </a:xfrm>
            <a:custGeom>
              <a:avLst/>
              <a:gdLst/>
              <a:ahLst/>
              <a:cxnLst/>
              <a:rect l="l" t="t" r="r" b="b"/>
              <a:pathLst>
                <a:path w="5422" h="425729">
                  <a:moveTo>
                    <a:pt x="5422" y="420293"/>
                  </a:moveTo>
                  <a:lnTo>
                    <a:pt x="5422" y="1828"/>
                  </a:lnTo>
                  <a:lnTo>
                    <a:pt x="3594" y="0"/>
                  </a:lnTo>
                  <a:lnTo>
                    <a:pt x="3557" y="1788"/>
                  </a:lnTo>
                  <a:lnTo>
                    <a:pt x="3396" y="9694"/>
                  </a:lnTo>
                  <a:lnTo>
                    <a:pt x="3156" y="22391"/>
                  </a:lnTo>
                  <a:lnTo>
                    <a:pt x="2936" y="35089"/>
                  </a:lnTo>
                  <a:lnTo>
                    <a:pt x="2734" y="47786"/>
                  </a:lnTo>
                  <a:lnTo>
                    <a:pt x="2549" y="60482"/>
                  </a:lnTo>
                  <a:lnTo>
                    <a:pt x="2377" y="73179"/>
                  </a:lnTo>
                  <a:lnTo>
                    <a:pt x="2216" y="85876"/>
                  </a:lnTo>
                  <a:lnTo>
                    <a:pt x="2065" y="98573"/>
                  </a:lnTo>
                  <a:lnTo>
                    <a:pt x="1922" y="111271"/>
                  </a:lnTo>
                  <a:lnTo>
                    <a:pt x="1784" y="123969"/>
                  </a:lnTo>
                  <a:lnTo>
                    <a:pt x="1649" y="136667"/>
                  </a:lnTo>
                  <a:lnTo>
                    <a:pt x="1515" y="149367"/>
                  </a:lnTo>
                  <a:lnTo>
                    <a:pt x="1380" y="162067"/>
                  </a:lnTo>
                  <a:lnTo>
                    <a:pt x="1242" y="174768"/>
                  </a:lnTo>
                  <a:lnTo>
                    <a:pt x="1098" y="187470"/>
                  </a:lnTo>
                  <a:lnTo>
                    <a:pt x="947" y="200173"/>
                  </a:lnTo>
                  <a:lnTo>
                    <a:pt x="787" y="212877"/>
                  </a:lnTo>
                  <a:lnTo>
                    <a:pt x="20" y="420314"/>
                  </a:lnTo>
                  <a:lnTo>
                    <a:pt x="0" y="425729"/>
                  </a:lnTo>
                  <a:lnTo>
                    <a:pt x="5422" y="420293"/>
                  </a:lnTo>
                  <a:close/>
                </a:path>
              </a:pathLst>
            </a:custGeom>
            <a:solidFill>
              <a:srgbClr val="848688"/>
            </a:solidFill>
          </p:spPr>
          <p:txBody>
            <a:bodyPr wrap="square" lIns="0" tIns="0" rIns="0" bIns="0" rtlCol="0">
              <a:noAutofit/>
            </a:bodyPr>
            <a:lstStyle/>
            <a:p>
              <a:endParaRPr/>
            </a:p>
          </p:txBody>
        </p:sp>
        <p:sp>
          <p:nvSpPr>
            <p:cNvPr id="138" name="object 214"/>
            <p:cNvSpPr/>
            <p:nvPr/>
          </p:nvSpPr>
          <p:spPr>
            <a:xfrm>
              <a:off x="3637594" y="4002323"/>
              <a:ext cx="79293" cy="425729"/>
            </a:xfrm>
            <a:custGeom>
              <a:avLst/>
              <a:gdLst/>
              <a:ahLst/>
              <a:cxnLst/>
              <a:rect l="l" t="t" r="r" b="b"/>
              <a:pathLst>
                <a:path w="79293" h="425729">
                  <a:moveTo>
                    <a:pt x="5123" y="420604"/>
                  </a:moveTo>
                  <a:lnTo>
                    <a:pt x="4737" y="319303"/>
                  </a:lnTo>
                  <a:lnTo>
                    <a:pt x="3708" y="212877"/>
                  </a:lnTo>
                  <a:lnTo>
                    <a:pt x="2273" y="106426"/>
                  </a:lnTo>
                  <a:lnTo>
                    <a:pt x="0" y="0"/>
                  </a:lnTo>
                  <a:lnTo>
                    <a:pt x="0" y="420623"/>
                  </a:lnTo>
                  <a:lnTo>
                    <a:pt x="5143" y="425729"/>
                  </a:lnTo>
                  <a:lnTo>
                    <a:pt x="79293" y="420314"/>
                  </a:lnTo>
                  <a:lnTo>
                    <a:pt x="5123" y="420604"/>
                  </a:lnTo>
                  <a:close/>
                </a:path>
              </a:pathLst>
            </a:custGeom>
            <a:solidFill>
              <a:srgbClr val="848688"/>
            </a:solidFill>
          </p:spPr>
          <p:txBody>
            <a:bodyPr wrap="square" lIns="0" tIns="0" rIns="0" bIns="0" rtlCol="0">
              <a:noAutofit/>
            </a:bodyPr>
            <a:lstStyle/>
            <a:p>
              <a:endParaRPr/>
            </a:p>
          </p:txBody>
        </p:sp>
        <p:sp>
          <p:nvSpPr>
            <p:cNvPr id="139" name="object 215"/>
            <p:cNvSpPr/>
            <p:nvPr/>
          </p:nvSpPr>
          <p:spPr>
            <a:xfrm>
              <a:off x="3632426" y="4002323"/>
              <a:ext cx="89865" cy="431203"/>
            </a:xfrm>
            <a:custGeom>
              <a:avLst/>
              <a:gdLst/>
              <a:ahLst/>
              <a:cxnLst/>
              <a:rect l="l" t="t" r="r" b="b"/>
              <a:pathLst>
                <a:path w="89865" h="431203">
                  <a:moveTo>
                    <a:pt x="5168" y="430898"/>
                  </a:moveTo>
                  <a:lnTo>
                    <a:pt x="89865" y="431203"/>
                  </a:lnTo>
                  <a:lnTo>
                    <a:pt x="10312" y="425729"/>
                  </a:lnTo>
                  <a:lnTo>
                    <a:pt x="5168" y="420623"/>
                  </a:lnTo>
                  <a:lnTo>
                    <a:pt x="5168" y="0"/>
                  </a:lnTo>
                  <a:lnTo>
                    <a:pt x="2908" y="106426"/>
                  </a:lnTo>
                  <a:lnTo>
                    <a:pt x="1473" y="212877"/>
                  </a:lnTo>
                  <a:lnTo>
                    <a:pt x="469" y="319303"/>
                  </a:lnTo>
                  <a:lnTo>
                    <a:pt x="25" y="425729"/>
                  </a:lnTo>
                  <a:lnTo>
                    <a:pt x="0" y="430860"/>
                  </a:lnTo>
                  <a:lnTo>
                    <a:pt x="5168" y="430898"/>
                  </a:lnTo>
                  <a:close/>
                </a:path>
              </a:pathLst>
            </a:custGeom>
            <a:solidFill>
              <a:srgbClr val="848688"/>
            </a:solidFill>
          </p:spPr>
          <p:txBody>
            <a:bodyPr wrap="square" lIns="0" tIns="0" rIns="0" bIns="0" rtlCol="0">
              <a:noAutofit/>
            </a:bodyPr>
            <a:lstStyle/>
            <a:p>
              <a:endParaRPr/>
            </a:p>
          </p:txBody>
        </p:sp>
        <p:sp>
          <p:nvSpPr>
            <p:cNvPr id="140" name="object 216"/>
            <p:cNvSpPr/>
            <p:nvPr/>
          </p:nvSpPr>
          <p:spPr>
            <a:xfrm>
              <a:off x="3603934" y="4511601"/>
              <a:ext cx="104711" cy="2082"/>
            </a:xfrm>
            <a:custGeom>
              <a:avLst/>
              <a:gdLst/>
              <a:ahLst/>
              <a:cxnLst/>
              <a:rect l="l" t="t" r="r" b="b"/>
              <a:pathLst>
                <a:path w="104711" h="2082">
                  <a:moveTo>
                    <a:pt x="0" y="2082"/>
                  </a:moveTo>
                  <a:lnTo>
                    <a:pt x="102654" y="2019"/>
                  </a:lnTo>
                  <a:lnTo>
                    <a:pt x="104711" y="0"/>
                  </a:lnTo>
                  <a:lnTo>
                    <a:pt x="0" y="2082"/>
                  </a:lnTo>
                  <a:close/>
                </a:path>
              </a:pathLst>
            </a:custGeom>
            <a:solidFill>
              <a:srgbClr val="848688"/>
            </a:solidFill>
          </p:spPr>
          <p:txBody>
            <a:bodyPr wrap="square" lIns="0" tIns="0" rIns="0" bIns="0" rtlCol="0">
              <a:noAutofit/>
            </a:bodyPr>
            <a:lstStyle/>
            <a:p>
              <a:endParaRPr/>
            </a:p>
          </p:txBody>
        </p:sp>
        <p:sp>
          <p:nvSpPr>
            <p:cNvPr id="141" name="object 217"/>
            <p:cNvSpPr/>
            <p:nvPr/>
          </p:nvSpPr>
          <p:spPr>
            <a:xfrm>
              <a:off x="3598829" y="4513684"/>
              <a:ext cx="102806" cy="450773"/>
            </a:xfrm>
            <a:custGeom>
              <a:avLst/>
              <a:gdLst/>
              <a:ahLst/>
              <a:cxnLst/>
              <a:rect l="l" t="t" r="r" b="b"/>
              <a:pathLst>
                <a:path w="102806" h="450773">
                  <a:moveTo>
                    <a:pt x="5105" y="450405"/>
                  </a:moveTo>
                  <a:lnTo>
                    <a:pt x="97523" y="450710"/>
                  </a:lnTo>
                  <a:lnTo>
                    <a:pt x="102806" y="450773"/>
                  </a:lnTo>
                  <a:lnTo>
                    <a:pt x="97523" y="439839"/>
                  </a:lnTo>
                  <a:lnTo>
                    <a:pt x="92125" y="445147"/>
                  </a:lnTo>
                  <a:lnTo>
                    <a:pt x="10198" y="445300"/>
                  </a:lnTo>
                  <a:lnTo>
                    <a:pt x="5105" y="440194"/>
                  </a:lnTo>
                  <a:lnTo>
                    <a:pt x="5105" y="0"/>
                  </a:lnTo>
                  <a:lnTo>
                    <a:pt x="2908" y="111328"/>
                  </a:lnTo>
                  <a:lnTo>
                    <a:pt x="2698" y="121053"/>
                  </a:lnTo>
                  <a:lnTo>
                    <a:pt x="2470" y="133751"/>
                  </a:lnTo>
                  <a:lnTo>
                    <a:pt x="2284" y="146448"/>
                  </a:lnTo>
                  <a:lnTo>
                    <a:pt x="2128" y="159145"/>
                  </a:lnTo>
                  <a:lnTo>
                    <a:pt x="1992" y="171842"/>
                  </a:lnTo>
                  <a:lnTo>
                    <a:pt x="1866" y="184540"/>
                  </a:lnTo>
                  <a:lnTo>
                    <a:pt x="1738" y="197239"/>
                  </a:lnTo>
                  <a:lnTo>
                    <a:pt x="1598" y="209940"/>
                  </a:lnTo>
                  <a:lnTo>
                    <a:pt x="1435" y="222643"/>
                  </a:lnTo>
                  <a:lnTo>
                    <a:pt x="406" y="333971"/>
                  </a:lnTo>
                  <a:lnTo>
                    <a:pt x="0" y="445300"/>
                  </a:lnTo>
                  <a:lnTo>
                    <a:pt x="0" y="450380"/>
                  </a:lnTo>
                  <a:lnTo>
                    <a:pt x="5105" y="450405"/>
                  </a:lnTo>
                  <a:close/>
                </a:path>
              </a:pathLst>
            </a:custGeom>
            <a:solidFill>
              <a:srgbClr val="848688"/>
            </a:solidFill>
          </p:spPr>
          <p:txBody>
            <a:bodyPr wrap="square" lIns="0" tIns="0" rIns="0" bIns="0" rtlCol="0">
              <a:noAutofit/>
            </a:bodyPr>
            <a:lstStyle/>
            <a:p>
              <a:endParaRPr/>
            </a:p>
          </p:txBody>
        </p:sp>
        <p:sp>
          <p:nvSpPr>
            <p:cNvPr id="142" name="object 218"/>
            <p:cNvSpPr/>
            <p:nvPr/>
          </p:nvSpPr>
          <p:spPr>
            <a:xfrm>
              <a:off x="3603934" y="4511601"/>
              <a:ext cx="106781" cy="113461"/>
            </a:xfrm>
            <a:custGeom>
              <a:avLst/>
              <a:gdLst/>
              <a:ahLst/>
              <a:cxnLst/>
              <a:rect l="l" t="t" r="r" b="b"/>
              <a:pathLst>
                <a:path w="106781" h="113461">
                  <a:moveTo>
                    <a:pt x="0" y="2082"/>
                  </a:moveTo>
                  <a:lnTo>
                    <a:pt x="102550" y="4085"/>
                  </a:lnTo>
                  <a:lnTo>
                    <a:pt x="104711" y="4127"/>
                  </a:lnTo>
                  <a:lnTo>
                    <a:pt x="105206" y="113461"/>
                  </a:lnTo>
                  <a:lnTo>
                    <a:pt x="105365" y="103700"/>
                  </a:lnTo>
                  <a:lnTo>
                    <a:pt x="105583" y="91004"/>
                  </a:lnTo>
                  <a:lnTo>
                    <a:pt x="105806" y="78307"/>
                  </a:lnTo>
                  <a:lnTo>
                    <a:pt x="106026" y="65610"/>
                  </a:lnTo>
                  <a:lnTo>
                    <a:pt x="106234" y="52912"/>
                  </a:lnTo>
                  <a:lnTo>
                    <a:pt x="106422" y="40213"/>
                  </a:lnTo>
                  <a:lnTo>
                    <a:pt x="106581" y="27513"/>
                  </a:lnTo>
                  <a:lnTo>
                    <a:pt x="106781" y="2108"/>
                  </a:lnTo>
                  <a:lnTo>
                    <a:pt x="104711" y="0"/>
                  </a:lnTo>
                  <a:lnTo>
                    <a:pt x="102654" y="2019"/>
                  </a:lnTo>
                  <a:lnTo>
                    <a:pt x="0" y="2082"/>
                  </a:lnTo>
                  <a:close/>
                </a:path>
              </a:pathLst>
            </a:custGeom>
            <a:solidFill>
              <a:srgbClr val="848688"/>
            </a:solidFill>
          </p:spPr>
          <p:txBody>
            <a:bodyPr wrap="square" lIns="0" tIns="0" rIns="0" bIns="0" rtlCol="0">
              <a:noAutofit/>
            </a:bodyPr>
            <a:lstStyle/>
            <a:p>
              <a:endParaRPr/>
            </a:p>
          </p:txBody>
        </p:sp>
        <p:sp>
          <p:nvSpPr>
            <p:cNvPr id="143" name="object 219"/>
            <p:cNvSpPr/>
            <p:nvPr/>
          </p:nvSpPr>
          <p:spPr>
            <a:xfrm>
              <a:off x="3603934" y="4513684"/>
              <a:ext cx="105206" cy="450773"/>
            </a:xfrm>
            <a:custGeom>
              <a:avLst/>
              <a:gdLst/>
              <a:ahLst/>
              <a:cxnLst/>
              <a:rect l="l" t="t" r="r" b="b"/>
              <a:pathLst>
                <a:path w="105206" h="450773">
                  <a:moveTo>
                    <a:pt x="103238" y="222719"/>
                  </a:moveTo>
                  <a:lnTo>
                    <a:pt x="105206" y="111379"/>
                  </a:lnTo>
                  <a:lnTo>
                    <a:pt x="104711" y="2044"/>
                  </a:lnTo>
                  <a:lnTo>
                    <a:pt x="102550" y="2002"/>
                  </a:lnTo>
                  <a:lnTo>
                    <a:pt x="102165" y="9704"/>
                  </a:lnTo>
                  <a:lnTo>
                    <a:pt x="101573" y="22395"/>
                  </a:lnTo>
                  <a:lnTo>
                    <a:pt x="101021" y="35085"/>
                  </a:lnTo>
                  <a:lnTo>
                    <a:pt x="100501" y="47773"/>
                  </a:lnTo>
                  <a:lnTo>
                    <a:pt x="100004" y="60461"/>
                  </a:lnTo>
                  <a:lnTo>
                    <a:pt x="99519" y="73148"/>
                  </a:lnTo>
                  <a:lnTo>
                    <a:pt x="99039" y="85835"/>
                  </a:lnTo>
                  <a:lnTo>
                    <a:pt x="98555" y="98524"/>
                  </a:lnTo>
                  <a:lnTo>
                    <a:pt x="98056" y="111213"/>
                  </a:lnTo>
                  <a:lnTo>
                    <a:pt x="93891" y="222529"/>
                  </a:lnTo>
                  <a:lnTo>
                    <a:pt x="87183" y="439859"/>
                  </a:lnTo>
                  <a:lnTo>
                    <a:pt x="5073" y="440175"/>
                  </a:lnTo>
                  <a:lnTo>
                    <a:pt x="4686" y="333971"/>
                  </a:lnTo>
                  <a:lnTo>
                    <a:pt x="3632" y="222643"/>
                  </a:lnTo>
                  <a:lnTo>
                    <a:pt x="3510" y="212915"/>
                  </a:lnTo>
                  <a:lnTo>
                    <a:pt x="3372" y="200214"/>
                  </a:lnTo>
                  <a:lnTo>
                    <a:pt x="3123" y="174816"/>
                  </a:lnTo>
                  <a:lnTo>
                    <a:pt x="2990" y="162119"/>
                  </a:lnTo>
                  <a:lnTo>
                    <a:pt x="2838" y="149422"/>
                  </a:lnTo>
                  <a:lnTo>
                    <a:pt x="2656" y="136725"/>
                  </a:lnTo>
                  <a:lnTo>
                    <a:pt x="2433" y="124027"/>
                  </a:lnTo>
                  <a:lnTo>
                    <a:pt x="2159" y="111328"/>
                  </a:lnTo>
                  <a:lnTo>
                    <a:pt x="0" y="0"/>
                  </a:lnTo>
                  <a:lnTo>
                    <a:pt x="0" y="440194"/>
                  </a:lnTo>
                  <a:lnTo>
                    <a:pt x="5092" y="445300"/>
                  </a:lnTo>
                  <a:lnTo>
                    <a:pt x="87020" y="445147"/>
                  </a:lnTo>
                  <a:lnTo>
                    <a:pt x="92417" y="439839"/>
                  </a:lnTo>
                  <a:lnTo>
                    <a:pt x="97701" y="450773"/>
                  </a:lnTo>
                  <a:lnTo>
                    <a:pt x="97853" y="445452"/>
                  </a:lnTo>
                  <a:lnTo>
                    <a:pt x="103238" y="222719"/>
                  </a:lnTo>
                  <a:close/>
                </a:path>
              </a:pathLst>
            </a:custGeom>
            <a:solidFill>
              <a:srgbClr val="848688"/>
            </a:solidFill>
          </p:spPr>
          <p:txBody>
            <a:bodyPr wrap="square" lIns="0" tIns="0" rIns="0" bIns="0" rtlCol="0">
              <a:noAutofit/>
            </a:bodyPr>
            <a:lstStyle/>
            <a:p>
              <a:endParaRPr/>
            </a:p>
          </p:txBody>
        </p:sp>
        <p:sp>
          <p:nvSpPr>
            <p:cNvPr id="144" name="object 220"/>
            <p:cNvSpPr/>
            <p:nvPr/>
          </p:nvSpPr>
          <p:spPr>
            <a:xfrm>
              <a:off x="220879" y="5296819"/>
              <a:ext cx="397027" cy="992644"/>
            </a:xfrm>
            <a:custGeom>
              <a:avLst/>
              <a:gdLst/>
              <a:ahLst/>
              <a:cxnLst/>
              <a:rect l="l" t="t" r="r" b="b"/>
              <a:pathLst>
                <a:path w="397027" h="992644">
                  <a:moveTo>
                    <a:pt x="318332" y="954627"/>
                  </a:moveTo>
                  <a:lnTo>
                    <a:pt x="317537" y="967301"/>
                  </a:lnTo>
                  <a:lnTo>
                    <a:pt x="316735" y="979973"/>
                  </a:lnTo>
                  <a:lnTo>
                    <a:pt x="315925" y="992644"/>
                  </a:lnTo>
                  <a:lnTo>
                    <a:pt x="316291" y="988660"/>
                  </a:lnTo>
                  <a:lnTo>
                    <a:pt x="317461" y="976015"/>
                  </a:lnTo>
                  <a:lnTo>
                    <a:pt x="318639" y="963370"/>
                  </a:lnTo>
                  <a:lnTo>
                    <a:pt x="319823" y="950727"/>
                  </a:lnTo>
                  <a:lnTo>
                    <a:pt x="321012" y="938084"/>
                  </a:lnTo>
                  <a:lnTo>
                    <a:pt x="322205" y="925442"/>
                  </a:lnTo>
                  <a:lnTo>
                    <a:pt x="323399" y="912799"/>
                  </a:lnTo>
                  <a:lnTo>
                    <a:pt x="324594" y="900157"/>
                  </a:lnTo>
                  <a:lnTo>
                    <a:pt x="325788" y="887515"/>
                  </a:lnTo>
                  <a:lnTo>
                    <a:pt x="326978" y="874871"/>
                  </a:lnTo>
                  <a:lnTo>
                    <a:pt x="328164" y="862228"/>
                  </a:lnTo>
                  <a:lnTo>
                    <a:pt x="329344" y="849583"/>
                  </a:lnTo>
                  <a:lnTo>
                    <a:pt x="330517" y="836938"/>
                  </a:lnTo>
                  <a:lnTo>
                    <a:pt x="331680" y="824291"/>
                  </a:lnTo>
                  <a:lnTo>
                    <a:pt x="332832" y="811643"/>
                  </a:lnTo>
                  <a:lnTo>
                    <a:pt x="333973" y="798993"/>
                  </a:lnTo>
                  <a:lnTo>
                    <a:pt x="335099" y="786341"/>
                  </a:lnTo>
                  <a:lnTo>
                    <a:pt x="336210" y="773687"/>
                  </a:lnTo>
                  <a:lnTo>
                    <a:pt x="337303" y="761031"/>
                  </a:lnTo>
                  <a:lnTo>
                    <a:pt x="338378" y="748372"/>
                  </a:lnTo>
                  <a:lnTo>
                    <a:pt x="338722" y="744430"/>
                  </a:lnTo>
                  <a:lnTo>
                    <a:pt x="339825" y="731778"/>
                  </a:lnTo>
                  <a:lnTo>
                    <a:pt x="340927" y="719127"/>
                  </a:lnTo>
                  <a:lnTo>
                    <a:pt x="342028" y="706476"/>
                  </a:lnTo>
                  <a:lnTo>
                    <a:pt x="343128" y="693825"/>
                  </a:lnTo>
                  <a:lnTo>
                    <a:pt x="344225" y="681174"/>
                  </a:lnTo>
                  <a:lnTo>
                    <a:pt x="345319" y="668523"/>
                  </a:lnTo>
                  <a:lnTo>
                    <a:pt x="346410" y="655872"/>
                  </a:lnTo>
                  <a:lnTo>
                    <a:pt x="347497" y="643220"/>
                  </a:lnTo>
                  <a:lnTo>
                    <a:pt x="348580" y="630568"/>
                  </a:lnTo>
                  <a:lnTo>
                    <a:pt x="349657" y="617915"/>
                  </a:lnTo>
                  <a:lnTo>
                    <a:pt x="350729" y="605261"/>
                  </a:lnTo>
                  <a:lnTo>
                    <a:pt x="351794" y="592607"/>
                  </a:lnTo>
                  <a:lnTo>
                    <a:pt x="352853" y="579951"/>
                  </a:lnTo>
                  <a:lnTo>
                    <a:pt x="353904" y="567294"/>
                  </a:lnTo>
                  <a:lnTo>
                    <a:pt x="354947" y="554636"/>
                  </a:lnTo>
                  <a:lnTo>
                    <a:pt x="355982" y="541976"/>
                  </a:lnTo>
                  <a:lnTo>
                    <a:pt x="357007" y="529315"/>
                  </a:lnTo>
                  <a:lnTo>
                    <a:pt x="358023" y="516651"/>
                  </a:lnTo>
                  <a:lnTo>
                    <a:pt x="359029" y="503986"/>
                  </a:lnTo>
                  <a:lnTo>
                    <a:pt x="378599" y="259549"/>
                  </a:lnTo>
                  <a:lnTo>
                    <a:pt x="397027" y="14947"/>
                  </a:lnTo>
                  <a:lnTo>
                    <a:pt x="392417" y="19227"/>
                  </a:lnTo>
                  <a:lnTo>
                    <a:pt x="387416" y="19183"/>
                  </a:lnTo>
                  <a:lnTo>
                    <a:pt x="367969" y="258698"/>
                  </a:lnTo>
                  <a:lnTo>
                    <a:pt x="349300" y="503250"/>
                  </a:lnTo>
                  <a:lnTo>
                    <a:pt x="348996" y="507183"/>
                  </a:lnTo>
                  <a:lnTo>
                    <a:pt x="348022" y="519846"/>
                  </a:lnTo>
                  <a:lnTo>
                    <a:pt x="347059" y="532511"/>
                  </a:lnTo>
                  <a:lnTo>
                    <a:pt x="346107" y="545176"/>
                  </a:lnTo>
                  <a:lnTo>
                    <a:pt x="345163" y="557842"/>
                  </a:lnTo>
                  <a:lnTo>
                    <a:pt x="344229" y="570509"/>
                  </a:lnTo>
                  <a:lnTo>
                    <a:pt x="343302" y="583176"/>
                  </a:lnTo>
                  <a:lnTo>
                    <a:pt x="342384" y="595844"/>
                  </a:lnTo>
                  <a:lnTo>
                    <a:pt x="341472" y="608512"/>
                  </a:lnTo>
                  <a:lnTo>
                    <a:pt x="340567" y="621181"/>
                  </a:lnTo>
                  <a:lnTo>
                    <a:pt x="339668" y="633849"/>
                  </a:lnTo>
                  <a:lnTo>
                    <a:pt x="338773" y="646518"/>
                  </a:lnTo>
                  <a:lnTo>
                    <a:pt x="337884" y="659187"/>
                  </a:lnTo>
                  <a:lnTo>
                    <a:pt x="336998" y="671856"/>
                  </a:lnTo>
                  <a:lnTo>
                    <a:pt x="336116" y="684525"/>
                  </a:lnTo>
                  <a:lnTo>
                    <a:pt x="335237" y="697193"/>
                  </a:lnTo>
                  <a:lnTo>
                    <a:pt x="334360" y="709862"/>
                  </a:lnTo>
                  <a:lnTo>
                    <a:pt x="333485" y="722530"/>
                  </a:lnTo>
                  <a:lnTo>
                    <a:pt x="332610" y="735197"/>
                  </a:lnTo>
                  <a:lnTo>
                    <a:pt x="331736" y="747864"/>
                  </a:lnTo>
                  <a:lnTo>
                    <a:pt x="331448" y="751843"/>
                  </a:lnTo>
                  <a:lnTo>
                    <a:pt x="330543" y="764509"/>
                  </a:lnTo>
                  <a:lnTo>
                    <a:pt x="329657" y="777178"/>
                  </a:lnTo>
                  <a:lnTo>
                    <a:pt x="328788" y="789847"/>
                  </a:lnTo>
                  <a:lnTo>
                    <a:pt x="327935" y="802519"/>
                  </a:lnTo>
                  <a:lnTo>
                    <a:pt x="327095" y="815192"/>
                  </a:lnTo>
                  <a:lnTo>
                    <a:pt x="326268" y="827866"/>
                  </a:lnTo>
                  <a:lnTo>
                    <a:pt x="325452" y="840541"/>
                  </a:lnTo>
                  <a:lnTo>
                    <a:pt x="324645" y="853217"/>
                  </a:lnTo>
                  <a:lnTo>
                    <a:pt x="323846" y="865893"/>
                  </a:lnTo>
                  <a:lnTo>
                    <a:pt x="323053" y="878570"/>
                  </a:lnTo>
                  <a:lnTo>
                    <a:pt x="322264" y="891247"/>
                  </a:lnTo>
                  <a:lnTo>
                    <a:pt x="321478" y="903924"/>
                  </a:lnTo>
                  <a:lnTo>
                    <a:pt x="320694" y="916600"/>
                  </a:lnTo>
                  <a:lnTo>
                    <a:pt x="319909" y="929276"/>
                  </a:lnTo>
                  <a:lnTo>
                    <a:pt x="319122" y="941952"/>
                  </a:lnTo>
                  <a:lnTo>
                    <a:pt x="318332" y="954627"/>
                  </a:lnTo>
                  <a:close/>
                </a:path>
                <a:path w="397027" h="992644">
                  <a:moveTo>
                    <a:pt x="343319" y="10375"/>
                  </a:moveTo>
                  <a:lnTo>
                    <a:pt x="387819" y="14211"/>
                  </a:lnTo>
                  <a:lnTo>
                    <a:pt x="392417" y="9956"/>
                  </a:lnTo>
                  <a:lnTo>
                    <a:pt x="343319" y="10375"/>
                  </a:lnTo>
                  <a:close/>
                </a:path>
                <a:path w="397027" h="992644">
                  <a:moveTo>
                    <a:pt x="0" y="0"/>
                  </a:moveTo>
                  <a:lnTo>
                    <a:pt x="196024" y="11988"/>
                  </a:lnTo>
                  <a:lnTo>
                    <a:pt x="294081" y="17411"/>
                  </a:lnTo>
                  <a:lnTo>
                    <a:pt x="302336" y="17716"/>
                  </a:lnTo>
                  <a:lnTo>
                    <a:pt x="310235" y="18376"/>
                  </a:lnTo>
                  <a:lnTo>
                    <a:pt x="318782" y="18605"/>
                  </a:lnTo>
                  <a:lnTo>
                    <a:pt x="343319" y="18795"/>
                  </a:lnTo>
                  <a:lnTo>
                    <a:pt x="387416" y="19183"/>
                  </a:lnTo>
                  <a:lnTo>
                    <a:pt x="392417" y="19227"/>
                  </a:lnTo>
                  <a:lnTo>
                    <a:pt x="397027" y="14947"/>
                  </a:lnTo>
                  <a:lnTo>
                    <a:pt x="397383" y="9956"/>
                  </a:lnTo>
                  <a:lnTo>
                    <a:pt x="392417" y="9956"/>
                  </a:lnTo>
                  <a:lnTo>
                    <a:pt x="387819" y="14211"/>
                  </a:lnTo>
                  <a:lnTo>
                    <a:pt x="343319" y="10375"/>
                  </a:lnTo>
                  <a:lnTo>
                    <a:pt x="318782" y="10579"/>
                  </a:lnTo>
                  <a:lnTo>
                    <a:pt x="310946" y="10579"/>
                  </a:lnTo>
                  <a:lnTo>
                    <a:pt x="302526" y="10071"/>
                  </a:lnTo>
                  <a:lnTo>
                    <a:pt x="294411" y="9791"/>
                  </a:lnTo>
                  <a:lnTo>
                    <a:pt x="196278" y="6146"/>
                  </a:lnTo>
                  <a:lnTo>
                    <a:pt x="0" y="0"/>
                  </a:lnTo>
                  <a:close/>
                </a:path>
              </a:pathLst>
            </a:custGeom>
            <a:solidFill>
              <a:srgbClr val="848688"/>
            </a:solidFill>
          </p:spPr>
          <p:txBody>
            <a:bodyPr wrap="square" lIns="0" tIns="0" rIns="0" bIns="0" rtlCol="0">
              <a:noAutofit/>
            </a:bodyPr>
            <a:lstStyle/>
            <a:p>
              <a:endParaRPr/>
            </a:p>
          </p:txBody>
        </p:sp>
        <p:sp>
          <p:nvSpPr>
            <p:cNvPr id="145" name="object 221"/>
            <p:cNvSpPr/>
            <p:nvPr/>
          </p:nvSpPr>
          <p:spPr>
            <a:xfrm>
              <a:off x="1197923" y="5328011"/>
              <a:ext cx="35407" cy="698423"/>
            </a:xfrm>
            <a:custGeom>
              <a:avLst/>
              <a:gdLst/>
              <a:ahLst/>
              <a:cxnLst/>
              <a:rect l="l" t="t" r="r" b="b"/>
              <a:pathLst>
                <a:path w="35407" h="698423">
                  <a:moveTo>
                    <a:pt x="35407" y="0"/>
                  </a:moveTo>
                  <a:lnTo>
                    <a:pt x="29946" y="5130"/>
                  </a:lnTo>
                  <a:lnTo>
                    <a:pt x="24491" y="4961"/>
                  </a:lnTo>
                  <a:lnTo>
                    <a:pt x="17487" y="174218"/>
                  </a:lnTo>
                  <a:lnTo>
                    <a:pt x="10680" y="348907"/>
                  </a:lnTo>
                  <a:lnTo>
                    <a:pt x="4724" y="523633"/>
                  </a:lnTo>
                  <a:lnTo>
                    <a:pt x="0" y="698423"/>
                  </a:lnTo>
                  <a:lnTo>
                    <a:pt x="10299" y="523887"/>
                  </a:lnTo>
                  <a:lnTo>
                    <a:pt x="19418" y="349313"/>
                  </a:lnTo>
                  <a:lnTo>
                    <a:pt x="27597" y="174650"/>
                  </a:lnTo>
                  <a:lnTo>
                    <a:pt x="35407" y="0"/>
                  </a:lnTo>
                  <a:close/>
                </a:path>
              </a:pathLst>
            </a:custGeom>
            <a:solidFill>
              <a:srgbClr val="848688"/>
            </a:solidFill>
          </p:spPr>
          <p:txBody>
            <a:bodyPr wrap="square" lIns="0" tIns="0" rIns="0" bIns="0" rtlCol="0">
              <a:noAutofit/>
            </a:bodyPr>
            <a:lstStyle/>
            <a:p>
              <a:endParaRPr/>
            </a:p>
          </p:txBody>
        </p:sp>
        <p:sp>
          <p:nvSpPr>
            <p:cNvPr id="146" name="object 222"/>
            <p:cNvSpPr/>
            <p:nvPr/>
          </p:nvSpPr>
          <p:spPr>
            <a:xfrm>
              <a:off x="1212769" y="5322121"/>
              <a:ext cx="15367" cy="5459"/>
            </a:xfrm>
            <a:custGeom>
              <a:avLst/>
              <a:gdLst/>
              <a:ahLst/>
              <a:cxnLst/>
              <a:rect l="l" t="t" r="r" b="b"/>
              <a:pathLst>
                <a:path w="15367" h="5459">
                  <a:moveTo>
                    <a:pt x="0" y="0"/>
                  </a:moveTo>
                  <a:lnTo>
                    <a:pt x="9868" y="5459"/>
                  </a:lnTo>
                  <a:lnTo>
                    <a:pt x="15367" y="340"/>
                  </a:lnTo>
                  <a:lnTo>
                    <a:pt x="0" y="0"/>
                  </a:lnTo>
                  <a:close/>
                </a:path>
              </a:pathLst>
            </a:custGeom>
            <a:solidFill>
              <a:srgbClr val="848688"/>
            </a:solidFill>
          </p:spPr>
          <p:txBody>
            <a:bodyPr wrap="square" lIns="0" tIns="0" rIns="0" bIns="0" rtlCol="0">
              <a:noAutofit/>
            </a:bodyPr>
            <a:lstStyle/>
            <a:p>
              <a:endParaRPr/>
            </a:p>
          </p:txBody>
        </p:sp>
        <p:sp>
          <p:nvSpPr>
            <p:cNvPr id="147" name="object 223"/>
            <p:cNvSpPr/>
            <p:nvPr/>
          </p:nvSpPr>
          <p:spPr>
            <a:xfrm>
              <a:off x="613304" y="5311413"/>
              <a:ext cx="620268" cy="21729"/>
            </a:xfrm>
            <a:custGeom>
              <a:avLst/>
              <a:gdLst/>
              <a:ahLst/>
              <a:cxnLst/>
              <a:rect l="l" t="t" r="r" b="b"/>
              <a:pathLst>
                <a:path w="620268" h="21729">
                  <a:moveTo>
                    <a:pt x="0" y="0"/>
                  </a:moveTo>
                  <a:lnTo>
                    <a:pt x="153606" y="6616"/>
                  </a:lnTo>
                  <a:lnTo>
                    <a:pt x="307225" y="12179"/>
                  </a:lnTo>
                  <a:lnTo>
                    <a:pt x="322589" y="12748"/>
                  </a:lnTo>
                  <a:lnTo>
                    <a:pt x="337953" y="13297"/>
                  </a:lnTo>
                  <a:lnTo>
                    <a:pt x="353318" y="13829"/>
                  </a:lnTo>
                  <a:lnTo>
                    <a:pt x="368682" y="14345"/>
                  </a:lnTo>
                  <a:lnTo>
                    <a:pt x="384047" y="14846"/>
                  </a:lnTo>
                  <a:lnTo>
                    <a:pt x="399412" y="15335"/>
                  </a:lnTo>
                  <a:lnTo>
                    <a:pt x="414778" y="15812"/>
                  </a:lnTo>
                  <a:lnTo>
                    <a:pt x="430144" y="16279"/>
                  </a:lnTo>
                  <a:lnTo>
                    <a:pt x="445510" y="16739"/>
                  </a:lnTo>
                  <a:lnTo>
                    <a:pt x="460876" y="17192"/>
                  </a:lnTo>
                  <a:lnTo>
                    <a:pt x="476243" y="17641"/>
                  </a:lnTo>
                  <a:lnTo>
                    <a:pt x="491610" y="18086"/>
                  </a:lnTo>
                  <a:lnTo>
                    <a:pt x="506978" y="18530"/>
                  </a:lnTo>
                  <a:lnTo>
                    <a:pt x="522346" y="18973"/>
                  </a:lnTo>
                  <a:lnTo>
                    <a:pt x="537715" y="19419"/>
                  </a:lnTo>
                  <a:lnTo>
                    <a:pt x="553084" y="19868"/>
                  </a:lnTo>
                  <a:lnTo>
                    <a:pt x="568453" y="20322"/>
                  </a:lnTo>
                  <a:lnTo>
                    <a:pt x="583823" y="20782"/>
                  </a:lnTo>
                  <a:lnTo>
                    <a:pt x="599194" y="21251"/>
                  </a:lnTo>
                  <a:lnTo>
                    <a:pt x="609110" y="21559"/>
                  </a:lnTo>
                  <a:lnTo>
                    <a:pt x="614565" y="21729"/>
                  </a:lnTo>
                  <a:lnTo>
                    <a:pt x="620026" y="16598"/>
                  </a:lnTo>
                  <a:lnTo>
                    <a:pt x="620268" y="11150"/>
                  </a:lnTo>
                  <a:lnTo>
                    <a:pt x="614832" y="11049"/>
                  </a:lnTo>
                  <a:lnTo>
                    <a:pt x="609333" y="16167"/>
                  </a:lnTo>
                  <a:lnTo>
                    <a:pt x="599464" y="10708"/>
                  </a:lnTo>
                  <a:lnTo>
                    <a:pt x="584097" y="10357"/>
                  </a:lnTo>
                  <a:lnTo>
                    <a:pt x="568729" y="9997"/>
                  </a:lnTo>
                  <a:lnTo>
                    <a:pt x="553361" y="9631"/>
                  </a:lnTo>
                  <a:lnTo>
                    <a:pt x="537993" y="9259"/>
                  </a:lnTo>
                  <a:lnTo>
                    <a:pt x="522625" y="8884"/>
                  </a:lnTo>
                  <a:lnTo>
                    <a:pt x="507257" y="8507"/>
                  </a:lnTo>
                  <a:lnTo>
                    <a:pt x="491889" y="8131"/>
                  </a:lnTo>
                  <a:lnTo>
                    <a:pt x="476521" y="7755"/>
                  </a:lnTo>
                  <a:lnTo>
                    <a:pt x="461152" y="7383"/>
                  </a:lnTo>
                  <a:lnTo>
                    <a:pt x="445784" y="7016"/>
                  </a:lnTo>
                  <a:lnTo>
                    <a:pt x="430415" y="6655"/>
                  </a:lnTo>
                  <a:lnTo>
                    <a:pt x="415046" y="6302"/>
                  </a:lnTo>
                  <a:lnTo>
                    <a:pt x="399676" y="5959"/>
                  </a:lnTo>
                  <a:lnTo>
                    <a:pt x="384307" y="5628"/>
                  </a:lnTo>
                  <a:lnTo>
                    <a:pt x="368937" y="5310"/>
                  </a:lnTo>
                  <a:lnTo>
                    <a:pt x="353567" y="5007"/>
                  </a:lnTo>
                  <a:lnTo>
                    <a:pt x="338196" y="4720"/>
                  </a:lnTo>
                  <a:lnTo>
                    <a:pt x="322825" y="4452"/>
                  </a:lnTo>
                  <a:lnTo>
                    <a:pt x="307454" y="4203"/>
                  </a:lnTo>
                  <a:lnTo>
                    <a:pt x="153733" y="1562"/>
                  </a:lnTo>
                  <a:lnTo>
                    <a:pt x="0" y="0"/>
                  </a:lnTo>
                  <a:close/>
                </a:path>
              </a:pathLst>
            </a:custGeom>
            <a:solidFill>
              <a:srgbClr val="848688"/>
            </a:solidFill>
          </p:spPr>
          <p:txBody>
            <a:bodyPr wrap="square" lIns="0" tIns="0" rIns="0" bIns="0" rtlCol="0">
              <a:noAutofit/>
            </a:bodyPr>
            <a:lstStyle/>
            <a:p>
              <a:endParaRPr/>
            </a:p>
          </p:txBody>
        </p:sp>
        <p:sp>
          <p:nvSpPr>
            <p:cNvPr id="148" name="object 224"/>
            <p:cNvSpPr/>
            <p:nvPr/>
          </p:nvSpPr>
          <p:spPr>
            <a:xfrm>
              <a:off x="1364598" y="5343366"/>
              <a:ext cx="25501" cy="697877"/>
            </a:xfrm>
            <a:custGeom>
              <a:avLst/>
              <a:gdLst/>
              <a:ahLst/>
              <a:cxnLst/>
              <a:rect l="l" t="t" r="r" b="b"/>
              <a:pathLst>
                <a:path w="25501" h="697877">
                  <a:moveTo>
                    <a:pt x="0" y="697877"/>
                  </a:moveTo>
                  <a:lnTo>
                    <a:pt x="705" y="688316"/>
                  </a:lnTo>
                  <a:lnTo>
                    <a:pt x="1610" y="675639"/>
                  </a:lnTo>
                  <a:lnTo>
                    <a:pt x="2481" y="662964"/>
                  </a:lnTo>
                  <a:lnTo>
                    <a:pt x="3321" y="650289"/>
                  </a:lnTo>
                  <a:lnTo>
                    <a:pt x="4133" y="637614"/>
                  </a:lnTo>
                  <a:lnTo>
                    <a:pt x="4918" y="624940"/>
                  </a:lnTo>
                  <a:lnTo>
                    <a:pt x="5680" y="612266"/>
                  </a:lnTo>
                  <a:lnTo>
                    <a:pt x="6420" y="599591"/>
                  </a:lnTo>
                  <a:lnTo>
                    <a:pt x="7141" y="586916"/>
                  </a:lnTo>
                  <a:lnTo>
                    <a:pt x="7847" y="574239"/>
                  </a:lnTo>
                  <a:lnTo>
                    <a:pt x="8538" y="561562"/>
                  </a:lnTo>
                  <a:lnTo>
                    <a:pt x="9218" y="548883"/>
                  </a:lnTo>
                  <a:lnTo>
                    <a:pt x="9889" y="536202"/>
                  </a:lnTo>
                  <a:lnTo>
                    <a:pt x="10553" y="523519"/>
                  </a:lnTo>
                  <a:lnTo>
                    <a:pt x="11656" y="501381"/>
                  </a:lnTo>
                  <a:lnTo>
                    <a:pt x="12252" y="488695"/>
                  </a:lnTo>
                  <a:lnTo>
                    <a:pt x="12827" y="476007"/>
                  </a:lnTo>
                  <a:lnTo>
                    <a:pt x="13385" y="463319"/>
                  </a:lnTo>
                  <a:lnTo>
                    <a:pt x="13928" y="450631"/>
                  </a:lnTo>
                  <a:lnTo>
                    <a:pt x="14461" y="437942"/>
                  </a:lnTo>
                  <a:lnTo>
                    <a:pt x="14987" y="425253"/>
                  </a:lnTo>
                  <a:lnTo>
                    <a:pt x="15510" y="412564"/>
                  </a:lnTo>
                  <a:lnTo>
                    <a:pt x="16033" y="399875"/>
                  </a:lnTo>
                  <a:lnTo>
                    <a:pt x="16559" y="387186"/>
                  </a:lnTo>
                  <a:lnTo>
                    <a:pt x="17094" y="374498"/>
                  </a:lnTo>
                  <a:lnTo>
                    <a:pt x="17639" y="361810"/>
                  </a:lnTo>
                  <a:lnTo>
                    <a:pt x="18199" y="349122"/>
                  </a:lnTo>
                  <a:lnTo>
                    <a:pt x="18478" y="339652"/>
                  </a:lnTo>
                  <a:lnTo>
                    <a:pt x="18863" y="326956"/>
                  </a:lnTo>
                  <a:lnTo>
                    <a:pt x="19257" y="314260"/>
                  </a:lnTo>
                  <a:lnTo>
                    <a:pt x="19658" y="301565"/>
                  </a:lnTo>
                  <a:lnTo>
                    <a:pt x="20063" y="288870"/>
                  </a:lnTo>
                  <a:lnTo>
                    <a:pt x="20467" y="276176"/>
                  </a:lnTo>
                  <a:lnTo>
                    <a:pt x="20867" y="263482"/>
                  </a:lnTo>
                  <a:lnTo>
                    <a:pt x="21262" y="250788"/>
                  </a:lnTo>
                  <a:lnTo>
                    <a:pt x="21646" y="238094"/>
                  </a:lnTo>
                  <a:lnTo>
                    <a:pt x="22017" y="225400"/>
                  </a:lnTo>
                  <a:lnTo>
                    <a:pt x="22371" y="212707"/>
                  </a:lnTo>
                  <a:lnTo>
                    <a:pt x="22706" y="200013"/>
                  </a:lnTo>
                  <a:lnTo>
                    <a:pt x="23018" y="187319"/>
                  </a:lnTo>
                  <a:lnTo>
                    <a:pt x="23304" y="174624"/>
                  </a:lnTo>
                  <a:lnTo>
                    <a:pt x="23770" y="152383"/>
                  </a:lnTo>
                  <a:lnTo>
                    <a:pt x="24024" y="139685"/>
                  </a:lnTo>
                  <a:lnTo>
                    <a:pt x="24267" y="126989"/>
                  </a:lnTo>
                  <a:lnTo>
                    <a:pt x="24495" y="114292"/>
                  </a:lnTo>
                  <a:lnTo>
                    <a:pt x="24707" y="101596"/>
                  </a:lnTo>
                  <a:lnTo>
                    <a:pt x="24899" y="88900"/>
                  </a:lnTo>
                  <a:lnTo>
                    <a:pt x="25070" y="76203"/>
                  </a:lnTo>
                  <a:lnTo>
                    <a:pt x="25217" y="63506"/>
                  </a:lnTo>
                  <a:lnTo>
                    <a:pt x="25428" y="38108"/>
                  </a:lnTo>
                  <a:lnTo>
                    <a:pt x="25501" y="0"/>
                  </a:lnTo>
                  <a:lnTo>
                    <a:pt x="24792" y="9458"/>
                  </a:lnTo>
                  <a:lnTo>
                    <a:pt x="23875" y="22135"/>
                  </a:lnTo>
                  <a:lnTo>
                    <a:pt x="22994" y="34812"/>
                  </a:lnTo>
                  <a:lnTo>
                    <a:pt x="22146" y="47491"/>
                  </a:lnTo>
                  <a:lnTo>
                    <a:pt x="21328" y="60170"/>
                  </a:lnTo>
                  <a:lnTo>
                    <a:pt x="20539" y="72849"/>
                  </a:lnTo>
                  <a:lnTo>
                    <a:pt x="19775" y="85528"/>
                  </a:lnTo>
                  <a:lnTo>
                    <a:pt x="19034" y="98207"/>
                  </a:lnTo>
                  <a:lnTo>
                    <a:pt x="18314" y="110885"/>
                  </a:lnTo>
                  <a:lnTo>
                    <a:pt x="17612" y="123563"/>
                  </a:lnTo>
                  <a:lnTo>
                    <a:pt x="16925" y="136239"/>
                  </a:lnTo>
                  <a:lnTo>
                    <a:pt x="16252" y="148913"/>
                  </a:lnTo>
                  <a:lnTo>
                    <a:pt x="15589" y="161586"/>
                  </a:lnTo>
                  <a:lnTo>
                    <a:pt x="14935" y="174256"/>
                  </a:lnTo>
                  <a:lnTo>
                    <a:pt x="13818" y="196479"/>
                  </a:lnTo>
                  <a:lnTo>
                    <a:pt x="13215" y="209163"/>
                  </a:lnTo>
                  <a:lnTo>
                    <a:pt x="12634" y="221849"/>
                  </a:lnTo>
                  <a:lnTo>
                    <a:pt x="12071" y="234536"/>
                  </a:lnTo>
                  <a:lnTo>
                    <a:pt x="11522" y="247224"/>
                  </a:lnTo>
                  <a:lnTo>
                    <a:pt x="10984" y="259913"/>
                  </a:lnTo>
                  <a:lnTo>
                    <a:pt x="10455" y="272602"/>
                  </a:lnTo>
                  <a:lnTo>
                    <a:pt x="9930" y="285292"/>
                  </a:lnTo>
                  <a:lnTo>
                    <a:pt x="9407" y="297983"/>
                  </a:lnTo>
                  <a:lnTo>
                    <a:pt x="8882" y="310673"/>
                  </a:lnTo>
                  <a:lnTo>
                    <a:pt x="8352" y="323363"/>
                  </a:lnTo>
                  <a:lnTo>
                    <a:pt x="7814" y="336052"/>
                  </a:lnTo>
                  <a:lnTo>
                    <a:pt x="7264" y="348741"/>
                  </a:lnTo>
                  <a:lnTo>
                    <a:pt x="6992" y="358232"/>
                  </a:lnTo>
                  <a:lnTo>
                    <a:pt x="6614" y="370922"/>
                  </a:lnTo>
                  <a:lnTo>
                    <a:pt x="6225" y="383612"/>
                  </a:lnTo>
                  <a:lnTo>
                    <a:pt x="5827" y="396301"/>
                  </a:lnTo>
                  <a:lnTo>
                    <a:pt x="5424" y="408992"/>
                  </a:lnTo>
                  <a:lnTo>
                    <a:pt x="5020" y="421683"/>
                  </a:lnTo>
                  <a:lnTo>
                    <a:pt x="4617" y="434375"/>
                  </a:lnTo>
                  <a:lnTo>
                    <a:pt x="4220" y="447068"/>
                  </a:lnTo>
                  <a:lnTo>
                    <a:pt x="3832" y="459763"/>
                  </a:lnTo>
                  <a:lnTo>
                    <a:pt x="3456" y="472459"/>
                  </a:lnTo>
                  <a:lnTo>
                    <a:pt x="3096" y="485157"/>
                  </a:lnTo>
                  <a:lnTo>
                    <a:pt x="2755" y="497857"/>
                  </a:lnTo>
                  <a:lnTo>
                    <a:pt x="2437" y="510560"/>
                  </a:lnTo>
                  <a:lnTo>
                    <a:pt x="2146" y="523265"/>
                  </a:lnTo>
                  <a:lnTo>
                    <a:pt x="1950" y="532787"/>
                  </a:lnTo>
                  <a:lnTo>
                    <a:pt x="1693" y="545479"/>
                  </a:lnTo>
                  <a:lnTo>
                    <a:pt x="1446" y="558172"/>
                  </a:lnTo>
                  <a:lnTo>
                    <a:pt x="1209" y="570867"/>
                  </a:lnTo>
                  <a:lnTo>
                    <a:pt x="986" y="583562"/>
                  </a:lnTo>
                  <a:lnTo>
                    <a:pt x="779" y="596259"/>
                  </a:lnTo>
                  <a:lnTo>
                    <a:pt x="590" y="608957"/>
                  </a:lnTo>
                  <a:lnTo>
                    <a:pt x="422" y="621656"/>
                  </a:lnTo>
                  <a:lnTo>
                    <a:pt x="278" y="634357"/>
                  </a:lnTo>
                  <a:lnTo>
                    <a:pt x="71" y="659761"/>
                  </a:lnTo>
                  <a:lnTo>
                    <a:pt x="0" y="697877"/>
                  </a:lnTo>
                  <a:close/>
                </a:path>
              </a:pathLst>
            </a:custGeom>
            <a:solidFill>
              <a:srgbClr val="848688"/>
            </a:solidFill>
          </p:spPr>
          <p:txBody>
            <a:bodyPr wrap="square" lIns="0" tIns="0" rIns="0" bIns="0" rtlCol="0">
              <a:noAutofit/>
            </a:bodyPr>
            <a:lstStyle/>
            <a:p>
              <a:endParaRPr/>
            </a:p>
          </p:txBody>
        </p:sp>
        <p:sp>
          <p:nvSpPr>
            <p:cNvPr id="149" name="object 225"/>
            <p:cNvSpPr/>
            <p:nvPr/>
          </p:nvSpPr>
          <p:spPr>
            <a:xfrm>
              <a:off x="1227999" y="5327798"/>
              <a:ext cx="50698" cy="69018"/>
            </a:xfrm>
            <a:custGeom>
              <a:avLst/>
              <a:gdLst/>
              <a:ahLst/>
              <a:cxnLst/>
              <a:rect l="l" t="t" r="r" b="b"/>
              <a:pathLst>
                <a:path w="50698" h="69018">
                  <a:moveTo>
                    <a:pt x="50698" y="5549"/>
                  </a:moveTo>
                  <a:lnTo>
                    <a:pt x="49339" y="3975"/>
                  </a:lnTo>
                  <a:lnTo>
                    <a:pt x="47637" y="5422"/>
                  </a:lnTo>
                  <a:lnTo>
                    <a:pt x="0" y="0"/>
                  </a:lnTo>
                  <a:lnTo>
                    <a:pt x="47536" y="6752"/>
                  </a:lnTo>
                  <a:lnTo>
                    <a:pt x="48996" y="6959"/>
                  </a:lnTo>
                  <a:lnTo>
                    <a:pt x="49203" y="69018"/>
                  </a:lnTo>
                  <a:lnTo>
                    <a:pt x="49559" y="56323"/>
                  </a:lnTo>
                  <a:lnTo>
                    <a:pt x="49891" y="43629"/>
                  </a:lnTo>
                  <a:lnTo>
                    <a:pt x="50193" y="30936"/>
                  </a:lnTo>
                  <a:lnTo>
                    <a:pt x="50464" y="18242"/>
                  </a:lnTo>
                  <a:lnTo>
                    <a:pt x="50698" y="5549"/>
                  </a:lnTo>
                  <a:close/>
                </a:path>
              </a:pathLst>
            </a:custGeom>
            <a:solidFill>
              <a:srgbClr val="848688"/>
            </a:solidFill>
          </p:spPr>
          <p:txBody>
            <a:bodyPr wrap="square" lIns="0" tIns="0" rIns="0" bIns="0" rtlCol="0">
              <a:noAutofit/>
            </a:bodyPr>
            <a:lstStyle/>
            <a:p>
              <a:endParaRPr/>
            </a:p>
          </p:txBody>
        </p:sp>
        <p:sp>
          <p:nvSpPr>
            <p:cNvPr id="150" name="object 226"/>
            <p:cNvSpPr/>
            <p:nvPr/>
          </p:nvSpPr>
          <p:spPr>
            <a:xfrm>
              <a:off x="1244382" y="5334550"/>
              <a:ext cx="32820" cy="691887"/>
            </a:xfrm>
            <a:custGeom>
              <a:avLst/>
              <a:gdLst/>
              <a:ahLst/>
              <a:cxnLst/>
              <a:rect l="l" t="t" r="r" b="b"/>
              <a:pathLst>
                <a:path w="32820" h="691887">
                  <a:moveTo>
                    <a:pt x="1716" y="670795"/>
                  </a:moveTo>
                  <a:lnTo>
                    <a:pt x="2709" y="658126"/>
                  </a:lnTo>
                  <a:lnTo>
                    <a:pt x="3675" y="645458"/>
                  </a:lnTo>
                  <a:lnTo>
                    <a:pt x="4615" y="632789"/>
                  </a:lnTo>
                  <a:lnTo>
                    <a:pt x="5531" y="620121"/>
                  </a:lnTo>
                  <a:lnTo>
                    <a:pt x="6426" y="607453"/>
                  </a:lnTo>
                  <a:lnTo>
                    <a:pt x="7299" y="594785"/>
                  </a:lnTo>
                  <a:lnTo>
                    <a:pt x="8154" y="582117"/>
                  </a:lnTo>
                  <a:lnTo>
                    <a:pt x="8992" y="569449"/>
                  </a:lnTo>
                  <a:lnTo>
                    <a:pt x="9814" y="556780"/>
                  </a:lnTo>
                  <a:lnTo>
                    <a:pt x="10623" y="544112"/>
                  </a:lnTo>
                  <a:lnTo>
                    <a:pt x="11419" y="531443"/>
                  </a:lnTo>
                  <a:lnTo>
                    <a:pt x="12204" y="518773"/>
                  </a:lnTo>
                  <a:lnTo>
                    <a:pt x="12754" y="510389"/>
                  </a:lnTo>
                  <a:lnTo>
                    <a:pt x="13551" y="497715"/>
                  </a:lnTo>
                  <a:lnTo>
                    <a:pt x="14311" y="485039"/>
                  </a:lnTo>
                  <a:lnTo>
                    <a:pt x="15041" y="472362"/>
                  </a:lnTo>
                  <a:lnTo>
                    <a:pt x="15744" y="459683"/>
                  </a:lnTo>
                  <a:lnTo>
                    <a:pt x="16426" y="447004"/>
                  </a:lnTo>
                  <a:lnTo>
                    <a:pt x="17092" y="434323"/>
                  </a:lnTo>
                  <a:lnTo>
                    <a:pt x="17746" y="421641"/>
                  </a:lnTo>
                  <a:lnTo>
                    <a:pt x="18395" y="408958"/>
                  </a:lnTo>
                  <a:lnTo>
                    <a:pt x="19042" y="396274"/>
                  </a:lnTo>
                  <a:lnTo>
                    <a:pt x="19692" y="383590"/>
                  </a:lnTo>
                  <a:lnTo>
                    <a:pt x="20352" y="370905"/>
                  </a:lnTo>
                  <a:lnTo>
                    <a:pt x="21025" y="358219"/>
                  </a:lnTo>
                  <a:lnTo>
                    <a:pt x="21716" y="345533"/>
                  </a:lnTo>
                  <a:lnTo>
                    <a:pt x="29260" y="172216"/>
                  </a:lnTo>
                  <a:lnTo>
                    <a:pt x="29532" y="163827"/>
                  </a:lnTo>
                  <a:lnTo>
                    <a:pt x="29950" y="151131"/>
                  </a:lnTo>
                  <a:lnTo>
                    <a:pt x="30374" y="138436"/>
                  </a:lnTo>
                  <a:lnTo>
                    <a:pt x="30799" y="125740"/>
                  </a:lnTo>
                  <a:lnTo>
                    <a:pt x="31223" y="113045"/>
                  </a:lnTo>
                  <a:lnTo>
                    <a:pt x="31640" y="100350"/>
                  </a:lnTo>
                  <a:lnTo>
                    <a:pt x="32048" y="87655"/>
                  </a:lnTo>
                  <a:lnTo>
                    <a:pt x="32443" y="74960"/>
                  </a:lnTo>
                  <a:lnTo>
                    <a:pt x="32820" y="62265"/>
                  </a:lnTo>
                  <a:lnTo>
                    <a:pt x="32613" y="207"/>
                  </a:lnTo>
                  <a:lnTo>
                    <a:pt x="31153" y="0"/>
                  </a:lnTo>
                  <a:lnTo>
                    <a:pt x="30618" y="7009"/>
                  </a:lnTo>
                  <a:lnTo>
                    <a:pt x="29680" y="19679"/>
                  </a:lnTo>
                  <a:lnTo>
                    <a:pt x="28774" y="32350"/>
                  </a:lnTo>
                  <a:lnTo>
                    <a:pt x="27897" y="45022"/>
                  </a:lnTo>
                  <a:lnTo>
                    <a:pt x="27045" y="57695"/>
                  </a:lnTo>
                  <a:lnTo>
                    <a:pt x="26214" y="70369"/>
                  </a:lnTo>
                  <a:lnTo>
                    <a:pt x="25400" y="83044"/>
                  </a:lnTo>
                  <a:lnTo>
                    <a:pt x="24601" y="95719"/>
                  </a:lnTo>
                  <a:lnTo>
                    <a:pt x="23812" y="108394"/>
                  </a:lnTo>
                  <a:lnTo>
                    <a:pt x="23030" y="121068"/>
                  </a:lnTo>
                  <a:lnTo>
                    <a:pt x="22252" y="133742"/>
                  </a:lnTo>
                  <a:lnTo>
                    <a:pt x="21473" y="146416"/>
                  </a:lnTo>
                  <a:lnTo>
                    <a:pt x="20690" y="159088"/>
                  </a:lnTo>
                  <a:lnTo>
                    <a:pt x="19900" y="171759"/>
                  </a:lnTo>
                  <a:lnTo>
                    <a:pt x="11061" y="345037"/>
                  </a:lnTo>
                  <a:lnTo>
                    <a:pt x="10732" y="353445"/>
                  </a:lnTo>
                  <a:lnTo>
                    <a:pt x="10217" y="366132"/>
                  </a:lnTo>
                  <a:lnTo>
                    <a:pt x="9685" y="378819"/>
                  </a:lnTo>
                  <a:lnTo>
                    <a:pt x="9140" y="391506"/>
                  </a:lnTo>
                  <a:lnTo>
                    <a:pt x="8589" y="404193"/>
                  </a:lnTo>
                  <a:lnTo>
                    <a:pt x="8036" y="416880"/>
                  </a:lnTo>
                  <a:lnTo>
                    <a:pt x="7487" y="429568"/>
                  </a:lnTo>
                  <a:lnTo>
                    <a:pt x="6948" y="442257"/>
                  </a:lnTo>
                  <a:lnTo>
                    <a:pt x="6424" y="454946"/>
                  </a:lnTo>
                  <a:lnTo>
                    <a:pt x="5920" y="467637"/>
                  </a:lnTo>
                  <a:lnTo>
                    <a:pt x="5442" y="480329"/>
                  </a:lnTo>
                  <a:lnTo>
                    <a:pt x="4995" y="493023"/>
                  </a:lnTo>
                  <a:lnTo>
                    <a:pt x="4584" y="505720"/>
                  </a:lnTo>
                  <a:lnTo>
                    <a:pt x="4216" y="518418"/>
                  </a:lnTo>
                  <a:lnTo>
                    <a:pt x="3934" y="526832"/>
                  </a:lnTo>
                  <a:lnTo>
                    <a:pt x="3518" y="539523"/>
                  </a:lnTo>
                  <a:lnTo>
                    <a:pt x="3115" y="552214"/>
                  </a:lnTo>
                  <a:lnTo>
                    <a:pt x="2727" y="564906"/>
                  </a:lnTo>
                  <a:lnTo>
                    <a:pt x="2355" y="577598"/>
                  </a:lnTo>
                  <a:lnTo>
                    <a:pt x="2001" y="590291"/>
                  </a:lnTo>
                  <a:lnTo>
                    <a:pt x="1667" y="602985"/>
                  </a:lnTo>
                  <a:lnTo>
                    <a:pt x="1353" y="615680"/>
                  </a:lnTo>
                  <a:lnTo>
                    <a:pt x="1062" y="628377"/>
                  </a:lnTo>
                  <a:lnTo>
                    <a:pt x="795" y="641075"/>
                  </a:lnTo>
                  <a:lnTo>
                    <a:pt x="554" y="653775"/>
                  </a:lnTo>
                  <a:lnTo>
                    <a:pt x="340" y="666477"/>
                  </a:lnTo>
                  <a:lnTo>
                    <a:pt x="155" y="679181"/>
                  </a:lnTo>
                  <a:lnTo>
                    <a:pt x="0" y="691887"/>
                  </a:lnTo>
                  <a:lnTo>
                    <a:pt x="695" y="683464"/>
                  </a:lnTo>
                  <a:lnTo>
                    <a:pt x="1716" y="670795"/>
                  </a:lnTo>
                  <a:close/>
                </a:path>
              </a:pathLst>
            </a:custGeom>
            <a:solidFill>
              <a:srgbClr val="848688"/>
            </a:solidFill>
          </p:spPr>
          <p:txBody>
            <a:bodyPr wrap="square" lIns="0" tIns="0" rIns="0" bIns="0" rtlCol="0">
              <a:noAutofit/>
            </a:bodyPr>
            <a:lstStyle/>
            <a:p>
              <a:endParaRPr/>
            </a:p>
          </p:txBody>
        </p:sp>
        <p:sp>
          <p:nvSpPr>
            <p:cNvPr id="151" name="object 227"/>
            <p:cNvSpPr/>
            <p:nvPr/>
          </p:nvSpPr>
          <p:spPr>
            <a:xfrm>
              <a:off x="1227999" y="5327798"/>
              <a:ext cx="49339" cy="5422"/>
            </a:xfrm>
            <a:custGeom>
              <a:avLst/>
              <a:gdLst/>
              <a:ahLst/>
              <a:cxnLst/>
              <a:rect l="l" t="t" r="r" b="b"/>
              <a:pathLst>
                <a:path w="49339" h="5422">
                  <a:moveTo>
                    <a:pt x="0" y="0"/>
                  </a:moveTo>
                  <a:lnTo>
                    <a:pt x="47637" y="5422"/>
                  </a:lnTo>
                  <a:lnTo>
                    <a:pt x="49339" y="3975"/>
                  </a:lnTo>
                  <a:lnTo>
                    <a:pt x="0" y="0"/>
                  </a:lnTo>
                  <a:close/>
                </a:path>
              </a:pathLst>
            </a:custGeom>
            <a:solidFill>
              <a:srgbClr val="848688"/>
            </a:solidFill>
          </p:spPr>
          <p:txBody>
            <a:bodyPr wrap="square" lIns="0" tIns="0" rIns="0" bIns="0" rtlCol="0">
              <a:noAutofit/>
            </a:bodyPr>
            <a:lstStyle/>
            <a:p>
              <a:endParaRPr/>
            </a:p>
          </p:txBody>
        </p:sp>
        <p:sp>
          <p:nvSpPr>
            <p:cNvPr id="152" name="object 228"/>
            <p:cNvSpPr/>
            <p:nvPr/>
          </p:nvSpPr>
          <p:spPr>
            <a:xfrm>
              <a:off x="1277162" y="5333274"/>
              <a:ext cx="672807" cy="60045"/>
            </a:xfrm>
            <a:custGeom>
              <a:avLst/>
              <a:gdLst/>
              <a:ahLst/>
              <a:cxnLst/>
              <a:rect l="l" t="t" r="r" b="b"/>
              <a:pathLst>
                <a:path w="672807" h="60045">
                  <a:moveTo>
                    <a:pt x="0" y="0"/>
                  </a:moveTo>
                  <a:lnTo>
                    <a:pt x="16403" y="2096"/>
                  </a:lnTo>
                  <a:lnTo>
                    <a:pt x="29007" y="3663"/>
                  </a:lnTo>
                  <a:lnTo>
                    <a:pt x="41615" y="5196"/>
                  </a:lnTo>
                  <a:lnTo>
                    <a:pt x="54227" y="6697"/>
                  </a:lnTo>
                  <a:lnTo>
                    <a:pt x="66841" y="8168"/>
                  </a:lnTo>
                  <a:lnTo>
                    <a:pt x="79459" y="9612"/>
                  </a:lnTo>
                  <a:lnTo>
                    <a:pt x="92079" y="11031"/>
                  </a:lnTo>
                  <a:lnTo>
                    <a:pt x="104702" y="12429"/>
                  </a:lnTo>
                  <a:lnTo>
                    <a:pt x="117327" y="13806"/>
                  </a:lnTo>
                  <a:lnTo>
                    <a:pt x="129954" y="15165"/>
                  </a:lnTo>
                  <a:lnTo>
                    <a:pt x="142582" y="16510"/>
                  </a:lnTo>
                  <a:lnTo>
                    <a:pt x="155212" y="17842"/>
                  </a:lnTo>
                  <a:lnTo>
                    <a:pt x="167843" y="19164"/>
                  </a:lnTo>
                  <a:lnTo>
                    <a:pt x="171567" y="19555"/>
                  </a:lnTo>
                  <a:lnTo>
                    <a:pt x="184199" y="20864"/>
                  </a:lnTo>
                  <a:lnTo>
                    <a:pt x="196835" y="22146"/>
                  </a:lnTo>
                  <a:lnTo>
                    <a:pt x="209473" y="23404"/>
                  </a:lnTo>
                  <a:lnTo>
                    <a:pt x="222114" y="24642"/>
                  </a:lnTo>
                  <a:lnTo>
                    <a:pt x="234756" y="25863"/>
                  </a:lnTo>
                  <a:lnTo>
                    <a:pt x="247400" y="27070"/>
                  </a:lnTo>
                  <a:lnTo>
                    <a:pt x="260044" y="28268"/>
                  </a:lnTo>
                  <a:lnTo>
                    <a:pt x="272689" y="29459"/>
                  </a:lnTo>
                  <a:lnTo>
                    <a:pt x="285334" y="30646"/>
                  </a:lnTo>
                  <a:lnTo>
                    <a:pt x="297978" y="31834"/>
                  </a:lnTo>
                  <a:lnTo>
                    <a:pt x="310621" y="33025"/>
                  </a:lnTo>
                  <a:lnTo>
                    <a:pt x="323263" y="34224"/>
                  </a:lnTo>
                  <a:lnTo>
                    <a:pt x="335902" y="35432"/>
                  </a:lnTo>
                  <a:lnTo>
                    <a:pt x="339680" y="35743"/>
                  </a:lnTo>
                  <a:lnTo>
                    <a:pt x="352336" y="36792"/>
                  </a:lnTo>
                  <a:lnTo>
                    <a:pt x="364991" y="37854"/>
                  </a:lnTo>
                  <a:lnTo>
                    <a:pt x="377646" y="38924"/>
                  </a:lnTo>
                  <a:lnTo>
                    <a:pt x="390299" y="39999"/>
                  </a:lnTo>
                  <a:lnTo>
                    <a:pt x="402953" y="41074"/>
                  </a:lnTo>
                  <a:lnTo>
                    <a:pt x="415607" y="42146"/>
                  </a:lnTo>
                  <a:lnTo>
                    <a:pt x="428262" y="43211"/>
                  </a:lnTo>
                  <a:lnTo>
                    <a:pt x="440918" y="44265"/>
                  </a:lnTo>
                  <a:lnTo>
                    <a:pt x="453575" y="45305"/>
                  </a:lnTo>
                  <a:lnTo>
                    <a:pt x="466234" y="46325"/>
                  </a:lnTo>
                  <a:lnTo>
                    <a:pt x="478896" y="47324"/>
                  </a:lnTo>
                  <a:lnTo>
                    <a:pt x="491560" y="48296"/>
                  </a:lnTo>
                  <a:lnTo>
                    <a:pt x="504228" y="49237"/>
                  </a:lnTo>
                  <a:lnTo>
                    <a:pt x="520699" y="50436"/>
                  </a:lnTo>
                  <a:lnTo>
                    <a:pt x="533359" y="51348"/>
                  </a:lnTo>
                  <a:lnTo>
                    <a:pt x="546021" y="52249"/>
                  </a:lnTo>
                  <a:lnTo>
                    <a:pt x="558684" y="53137"/>
                  </a:lnTo>
                  <a:lnTo>
                    <a:pt x="571350" y="54007"/>
                  </a:lnTo>
                  <a:lnTo>
                    <a:pt x="584019" y="54858"/>
                  </a:lnTo>
                  <a:lnTo>
                    <a:pt x="596691" y="55688"/>
                  </a:lnTo>
                  <a:lnTo>
                    <a:pt x="609366" y="56492"/>
                  </a:lnTo>
                  <a:lnTo>
                    <a:pt x="622046" y="57269"/>
                  </a:lnTo>
                  <a:lnTo>
                    <a:pt x="634729" y="58015"/>
                  </a:lnTo>
                  <a:lnTo>
                    <a:pt x="647417" y="58729"/>
                  </a:lnTo>
                  <a:lnTo>
                    <a:pt x="660109" y="59406"/>
                  </a:lnTo>
                  <a:lnTo>
                    <a:pt x="672807" y="60045"/>
                  </a:lnTo>
                  <a:lnTo>
                    <a:pt x="669006" y="59558"/>
                  </a:lnTo>
                  <a:lnTo>
                    <a:pt x="656403" y="57966"/>
                  </a:lnTo>
                  <a:lnTo>
                    <a:pt x="643795" y="56410"/>
                  </a:lnTo>
                  <a:lnTo>
                    <a:pt x="631183" y="54887"/>
                  </a:lnTo>
                  <a:lnTo>
                    <a:pt x="618568" y="53393"/>
                  </a:lnTo>
                  <a:lnTo>
                    <a:pt x="605951" y="51928"/>
                  </a:lnTo>
                  <a:lnTo>
                    <a:pt x="593331" y="50487"/>
                  </a:lnTo>
                  <a:lnTo>
                    <a:pt x="580709" y="49070"/>
                  </a:lnTo>
                  <a:lnTo>
                    <a:pt x="568086" y="47673"/>
                  </a:lnTo>
                  <a:lnTo>
                    <a:pt x="555462" y="46293"/>
                  </a:lnTo>
                  <a:lnTo>
                    <a:pt x="542837" y="44930"/>
                  </a:lnTo>
                  <a:lnTo>
                    <a:pt x="530212" y="43579"/>
                  </a:lnTo>
                  <a:lnTo>
                    <a:pt x="517588" y="42238"/>
                  </a:lnTo>
                  <a:lnTo>
                    <a:pt x="504964" y="40906"/>
                  </a:lnTo>
                  <a:lnTo>
                    <a:pt x="488573" y="39198"/>
                  </a:lnTo>
                  <a:lnTo>
                    <a:pt x="475935" y="37916"/>
                  </a:lnTo>
                  <a:lnTo>
                    <a:pt x="463296" y="36659"/>
                  </a:lnTo>
                  <a:lnTo>
                    <a:pt x="450654" y="35424"/>
                  </a:lnTo>
                  <a:lnTo>
                    <a:pt x="438012" y="34205"/>
                  </a:lnTo>
                  <a:lnTo>
                    <a:pt x="425369" y="32999"/>
                  </a:lnTo>
                  <a:lnTo>
                    <a:pt x="412725" y="31803"/>
                  </a:lnTo>
                  <a:lnTo>
                    <a:pt x="400082" y="30610"/>
                  </a:lnTo>
                  <a:lnTo>
                    <a:pt x="387439" y="29419"/>
                  </a:lnTo>
                  <a:lnTo>
                    <a:pt x="374797" y="28223"/>
                  </a:lnTo>
                  <a:lnTo>
                    <a:pt x="362156" y="27020"/>
                  </a:lnTo>
                  <a:lnTo>
                    <a:pt x="349517" y="25805"/>
                  </a:lnTo>
                  <a:lnTo>
                    <a:pt x="336880" y="24574"/>
                  </a:lnTo>
                  <a:lnTo>
                    <a:pt x="333118" y="24267"/>
                  </a:lnTo>
                  <a:lnTo>
                    <a:pt x="320461" y="23224"/>
                  </a:lnTo>
                  <a:lnTo>
                    <a:pt x="307805" y="22170"/>
                  </a:lnTo>
                  <a:lnTo>
                    <a:pt x="295151" y="21109"/>
                  </a:lnTo>
                  <a:lnTo>
                    <a:pt x="282497" y="20043"/>
                  </a:lnTo>
                  <a:lnTo>
                    <a:pt x="269843" y="18977"/>
                  </a:lnTo>
                  <a:lnTo>
                    <a:pt x="257189" y="17912"/>
                  </a:lnTo>
                  <a:lnTo>
                    <a:pt x="244534" y="16854"/>
                  </a:lnTo>
                  <a:lnTo>
                    <a:pt x="231879" y="15805"/>
                  </a:lnTo>
                  <a:lnTo>
                    <a:pt x="219221" y="14769"/>
                  </a:lnTo>
                  <a:lnTo>
                    <a:pt x="206562" y="13749"/>
                  </a:lnTo>
                  <a:lnTo>
                    <a:pt x="193900" y="12749"/>
                  </a:lnTo>
                  <a:lnTo>
                    <a:pt x="181235" y="11771"/>
                  </a:lnTo>
                  <a:lnTo>
                    <a:pt x="168567" y="10820"/>
                  </a:lnTo>
                  <a:lnTo>
                    <a:pt x="152102" y="9611"/>
                  </a:lnTo>
                  <a:lnTo>
                    <a:pt x="139438" y="8692"/>
                  </a:lnTo>
                  <a:lnTo>
                    <a:pt x="126774" y="7785"/>
                  </a:lnTo>
                  <a:lnTo>
                    <a:pt x="114107" y="6893"/>
                  </a:lnTo>
                  <a:lnTo>
                    <a:pt x="101439" y="6019"/>
                  </a:lnTo>
                  <a:lnTo>
                    <a:pt x="88769" y="5165"/>
                  </a:lnTo>
                  <a:lnTo>
                    <a:pt x="76096" y="4334"/>
                  </a:lnTo>
                  <a:lnTo>
                    <a:pt x="63421" y="3530"/>
                  </a:lnTo>
                  <a:lnTo>
                    <a:pt x="50743" y="2755"/>
                  </a:lnTo>
                  <a:lnTo>
                    <a:pt x="38062" y="2011"/>
                  </a:lnTo>
                  <a:lnTo>
                    <a:pt x="25378" y="1302"/>
                  </a:lnTo>
                  <a:lnTo>
                    <a:pt x="12691" y="631"/>
                  </a:lnTo>
                  <a:lnTo>
                    <a:pt x="0" y="0"/>
                  </a:lnTo>
                  <a:close/>
                </a:path>
              </a:pathLst>
            </a:custGeom>
            <a:solidFill>
              <a:srgbClr val="848688"/>
            </a:solidFill>
          </p:spPr>
          <p:txBody>
            <a:bodyPr wrap="square" lIns="0" tIns="0" rIns="0" bIns="0" rtlCol="0">
              <a:noAutofit/>
            </a:bodyPr>
            <a:lstStyle/>
            <a:p>
              <a:endParaRPr/>
            </a:p>
          </p:txBody>
        </p:sp>
        <p:sp>
          <p:nvSpPr>
            <p:cNvPr id="153" name="object 229"/>
            <p:cNvSpPr/>
            <p:nvPr/>
          </p:nvSpPr>
          <p:spPr>
            <a:xfrm>
              <a:off x="1277428" y="4860651"/>
              <a:ext cx="511365" cy="360019"/>
            </a:xfrm>
            <a:custGeom>
              <a:avLst/>
              <a:gdLst/>
              <a:ahLst/>
              <a:cxnLst/>
              <a:rect l="l" t="t" r="r" b="b"/>
              <a:pathLst>
                <a:path w="511365" h="360019">
                  <a:moveTo>
                    <a:pt x="5092" y="328682"/>
                  </a:moveTo>
                  <a:lnTo>
                    <a:pt x="5660" y="319136"/>
                  </a:lnTo>
                  <a:lnTo>
                    <a:pt x="6406" y="306455"/>
                  </a:lnTo>
                  <a:lnTo>
                    <a:pt x="7143" y="293774"/>
                  </a:lnTo>
                  <a:lnTo>
                    <a:pt x="7870" y="281092"/>
                  </a:lnTo>
                  <a:lnTo>
                    <a:pt x="8586" y="268409"/>
                  </a:lnTo>
                  <a:lnTo>
                    <a:pt x="9289" y="255726"/>
                  </a:lnTo>
                  <a:lnTo>
                    <a:pt x="9978" y="243043"/>
                  </a:lnTo>
                  <a:lnTo>
                    <a:pt x="10653" y="230360"/>
                  </a:lnTo>
                  <a:lnTo>
                    <a:pt x="11312" y="217677"/>
                  </a:lnTo>
                  <a:lnTo>
                    <a:pt x="11954" y="204995"/>
                  </a:lnTo>
                  <a:lnTo>
                    <a:pt x="12578" y="192314"/>
                  </a:lnTo>
                  <a:lnTo>
                    <a:pt x="13182" y="179633"/>
                  </a:lnTo>
                  <a:lnTo>
                    <a:pt x="13766" y="166954"/>
                  </a:lnTo>
                  <a:lnTo>
                    <a:pt x="13867" y="164959"/>
                  </a:lnTo>
                  <a:lnTo>
                    <a:pt x="14495" y="152274"/>
                  </a:lnTo>
                  <a:lnTo>
                    <a:pt x="15107" y="139588"/>
                  </a:lnTo>
                  <a:lnTo>
                    <a:pt x="15701" y="126901"/>
                  </a:lnTo>
                  <a:lnTo>
                    <a:pt x="16278" y="114213"/>
                  </a:lnTo>
                  <a:lnTo>
                    <a:pt x="16838" y="101523"/>
                  </a:lnTo>
                  <a:lnTo>
                    <a:pt x="17380" y="88833"/>
                  </a:lnTo>
                  <a:lnTo>
                    <a:pt x="17905" y="76143"/>
                  </a:lnTo>
                  <a:lnTo>
                    <a:pt x="18412" y="63452"/>
                  </a:lnTo>
                  <a:lnTo>
                    <a:pt x="18903" y="50761"/>
                  </a:lnTo>
                  <a:lnTo>
                    <a:pt x="19375" y="38070"/>
                  </a:lnTo>
                  <a:lnTo>
                    <a:pt x="19830" y="25379"/>
                  </a:lnTo>
                  <a:lnTo>
                    <a:pt x="20268" y="12689"/>
                  </a:lnTo>
                  <a:lnTo>
                    <a:pt x="20688" y="0"/>
                  </a:lnTo>
                  <a:lnTo>
                    <a:pt x="20504" y="1977"/>
                  </a:lnTo>
                  <a:lnTo>
                    <a:pt x="19336" y="14625"/>
                  </a:lnTo>
                  <a:lnTo>
                    <a:pt x="18186" y="27273"/>
                  </a:lnTo>
                  <a:lnTo>
                    <a:pt x="17053" y="39922"/>
                  </a:lnTo>
                  <a:lnTo>
                    <a:pt x="15937" y="52572"/>
                  </a:lnTo>
                  <a:lnTo>
                    <a:pt x="14838" y="65224"/>
                  </a:lnTo>
                  <a:lnTo>
                    <a:pt x="13757" y="77877"/>
                  </a:lnTo>
                  <a:lnTo>
                    <a:pt x="12693" y="90532"/>
                  </a:lnTo>
                  <a:lnTo>
                    <a:pt x="11645" y="103188"/>
                  </a:lnTo>
                  <a:lnTo>
                    <a:pt x="10615" y="115846"/>
                  </a:lnTo>
                  <a:lnTo>
                    <a:pt x="9603" y="128506"/>
                  </a:lnTo>
                  <a:lnTo>
                    <a:pt x="8607" y="141167"/>
                  </a:lnTo>
                  <a:lnTo>
                    <a:pt x="7628" y="153831"/>
                  </a:lnTo>
                  <a:lnTo>
                    <a:pt x="6667" y="166497"/>
                  </a:lnTo>
                  <a:lnTo>
                    <a:pt x="6510" y="168453"/>
                  </a:lnTo>
                  <a:lnTo>
                    <a:pt x="5507" y="181117"/>
                  </a:lnTo>
                  <a:lnTo>
                    <a:pt x="4523" y="193782"/>
                  </a:lnTo>
                  <a:lnTo>
                    <a:pt x="3559" y="206449"/>
                  </a:lnTo>
                  <a:lnTo>
                    <a:pt x="2612" y="219117"/>
                  </a:lnTo>
                  <a:lnTo>
                    <a:pt x="1682" y="231785"/>
                  </a:lnTo>
                  <a:lnTo>
                    <a:pt x="768" y="244454"/>
                  </a:lnTo>
                  <a:lnTo>
                    <a:pt x="0" y="328434"/>
                  </a:lnTo>
                  <a:lnTo>
                    <a:pt x="4787" y="333794"/>
                  </a:lnTo>
                  <a:lnTo>
                    <a:pt x="4906" y="331816"/>
                  </a:lnTo>
                  <a:lnTo>
                    <a:pt x="13229" y="339267"/>
                  </a:lnTo>
                  <a:lnTo>
                    <a:pt x="25907" y="339986"/>
                  </a:lnTo>
                  <a:lnTo>
                    <a:pt x="38584" y="340713"/>
                  </a:lnTo>
                  <a:lnTo>
                    <a:pt x="51262" y="341440"/>
                  </a:lnTo>
                  <a:lnTo>
                    <a:pt x="63940" y="342159"/>
                  </a:lnTo>
                  <a:lnTo>
                    <a:pt x="76619" y="342863"/>
                  </a:lnTo>
                  <a:lnTo>
                    <a:pt x="89301" y="343543"/>
                  </a:lnTo>
                  <a:lnTo>
                    <a:pt x="101986" y="344191"/>
                  </a:lnTo>
                  <a:lnTo>
                    <a:pt x="114675" y="344801"/>
                  </a:lnTo>
                  <a:lnTo>
                    <a:pt x="127368" y="345363"/>
                  </a:lnTo>
                  <a:lnTo>
                    <a:pt x="255320" y="351409"/>
                  </a:lnTo>
                  <a:lnTo>
                    <a:pt x="268118" y="351931"/>
                  </a:lnTo>
                  <a:lnTo>
                    <a:pt x="280916" y="352450"/>
                  </a:lnTo>
                  <a:lnTo>
                    <a:pt x="293714" y="352965"/>
                  </a:lnTo>
                  <a:lnTo>
                    <a:pt x="306512" y="353474"/>
                  </a:lnTo>
                  <a:lnTo>
                    <a:pt x="319311" y="353977"/>
                  </a:lnTo>
                  <a:lnTo>
                    <a:pt x="332109" y="354473"/>
                  </a:lnTo>
                  <a:lnTo>
                    <a:pt x="344909" y="354959"/>
                  </a:lnTo>
                  <a:lnTo>
                    <a:pt x="357708" y="355436"/>
                  </a:lnTo>
                  <a:lnTo>
                    <a:pt x="370509" y="355902"/>
                  </a:lnTo>
                  <a:lnTo>
                    <a:pt x="383309" y="356357"/>
                  </a:lnTo>
                  <a:lnTo>
                    <a:pt x="396111" y="356798"/>
                  </a:lnTo>
                  <a:lnTo>
                    <a:pt x="408913" y="357226"/>
                  </a:lnTo>
                  <a:lnTo>
                    <a:pt x="421716" y="357639"/>
                  </a:lnTo>
                  <a:lnTo>
                    <a:pt x="434520" y="358035"/>
                  </a:lnTo>
                  <a:lnTo>
                    <a:pt x="447325" y="358415"/>
                  </a:lnTo>
                  <a:lnTo>
                    <a:pt x="460130" y="358776"/>
                  </a:lnTo>
                  <a:lnTo>
                    <a:pt x="472937" y="359118"/>
                  </a:lnTo>
                  <a:lnTo>
                    <a:pt x="485745" y="359440"/>
                  </a:lnTo>
                  <a:lnTo>
                    <a:pt x="498555" y="359741"/>
                  </a:lnTo>
                  <a:lnTo>
                    <a:pt x="511365" y="360019"/>
                  </a:lnTo>
                  <a:lnTo>
                    <a:pt x="498600" y="358975"/>
                  </a:lnTo>
                  <a:lnTo>
                    <a:pt x="485833" y="357951"/>
                  </a:lnTo>
                  <a:lnTo>
                    <a:pt x="473064" y="356947"/>
                  </a:lnTo>
                  <a:lnTo>
                    <a:pt x="460293" y="355963"/>
                  </a:lnTo>
                  <a:lnTo>
                    <a:pt x="447520" y="354997"/>
                  </a:lnTo>
                  <a:lnTo>
                    <a:pt x="434745" y="354048"/>
                  </a:lnTo>
                  <a:lnTo>
                    <a:pt x="421968" y="353116"/>
                  </a:lnTo>
                  <a:lnTo>
                    <a:pt x="409190" y="352199"/>
                  </a:lnTo>
                  <a:lnTo>
                    <a:pt x="396411" y="351297"/>
                  </a:lnTo>
                  <a:lnTo>
                    <a:pt x="383630" y="350408"/>
                  </a:lnTo>
                  <a:lnTo>
                    <a:pt x="370848" y="349533"/>
                  </a:lnTo>
                  <a:lnTo>
                    <a:pt x="358066" y="348669"/>
                  </a:lnTo>
                  <a:lnTo>
                    <a:pt x="345283" y="347816"/>
                  </a:lnTo>
                  <a:lnTo>
                    <a:pt x="332499" y="346973"/>
                  </a:lnTo>
                  <a:lnTo>
                    <a:pt x="319714" y="346139"/>
                  </a:lnTo>
                  <a:lnTo>
                    <a:pt x="306930" y="345313"/>
                  </a:lnTo>
                  <a:lnTo>
                    <a:pt x="294145" y="344495"/>
                  </a:lnTo>
                  <a:lnTo>
                    <a:pt x="281360" y="343683"/>
                  </a:lnTo>
                  <a:lnTo>
                    <a:pt x="268575" y="342876"/>
                  </a:lnTo>
                  <a:lnTo>
                    <a:pt x="255790" y="342074"/>
                  </a:lnTo>
                  <a:lnTo>
                    <a:pt x="127901" y="334835"/>
                  </a:lnTo>
                  <a:lnTo>
                    <a:pt x="126842" y="334771"/>
                  </a:lnTo>
                  <a:lnTo>
                    <a:pt x="114167" y="334035"/>
                  </a:lnTo>
                  <a:lnTo>
                    <a:pt x="101489" y="333341"/>
                  </a:lnTo>
                  <a:lnTo>
                    <a:pt x="88808" y="332682"/>
                  </a:lnTo>
                  <a:lnTo>
                    <a:pt x="76124" y="332050"/>
                  </a:lnTo>
                  <a:lnTo>
                    <a:pt x="63439" y="331438"/>
                  </a:lnTo>
                  <a:lnTo>
                    <a:pt x="50752" y="330839"/>
                  </a:lnTo>
                  <a:lnTo>
                    <a:pt x="38065" y="330247"/>
                  </a:lnTo>
                  <a:lnTo>
                    <a:pt x="25376" y="329653"/>
                  </a:lnTo>
                  <a:lnTo>
                    <a:pt x="12688" y="329051"/>
                  </a:lnTo>
                  <a:lnTo>
                    <a:pt x="5092" y="328682"/>
                  </a:lnTo>
                  <a:close/>
                </a:path>
              </a:pathLst>
            </a:custGeom>
            <a:solidFill>
              <a:srgbClr val="848688"/>
            </a:solidFill>
          </p:spPr>
          <p:txBody>
            <a:bodyPr wrap="square" lIns="0" tIns="0" rIns="0" bIns="0" rtlCol="0">
              <a:noAutofit/>
            </a:bodyPr>
            <a:lstStyle/>
            <a:p>
              <a:endParaRPr/>
            </a:p>
          </p:txBody>
        </p:sp>
        <p:sp>
          <p:nvSpPr>
            <p:cNvPr id="154" name="object 230"/>
            <p:cNvSpPr/>
            <p:nvPr/>
          </p:nvSpPr>
          <p:spPr>
            <a:xfrm>
              <a:off x="1271776" y="5105106"/>
              <a:ext cx="18881" cy="94812"/>
            </a:xfrm>
            <a:custGeom>
              <a:avLst/>
              <a:gdLst/>
              <a:ahLst/>
              <a:cxnLst/>
              <a:rect l="l" t="t" r="r" b="b"/>
              <a:pathLst>
                <a:path w="18881" h="94812">
                  <a:moveTo>
                    <a:pt x="5651" y="83980"/>
                  </a:moveTo>
                  <a:lnTo>
                    <a:pt x="6420" y="0"/>
                  </a:lnTo>
                  <a:lnTo>
                    <a:pt x="5522" y="12669"/>
                  </a:lnTo>
                  <a:lnTo>
                    <a:pt x="4638" y="25338"/>
                  </a:lnTo>
                  <a:lnTo>
                    <a:pt x="3768" y="38008"/>
                  </a:lnTo>
                  <a:lnTo>
                    <a:pt x="2910" y="50677"/>
                  </a:lnTo>
                  <a:lnTo>
                    <a:pt x="2065" y="63345"/>
                  </a:lnTo>
                  <a:lnTo>
                    <a:pt x="1230" y="76012"/>
                  </a:lnTo>
                  <a:lnTo>
                    <a:pt x="406" y="88679"/>
                  </a:lnTo>
                  <a:lnTo>
                    <a:pt x="0" y="93797"/>
                  </a:lnTo>
                  <a:lnTo>
                    <a:pt x="5143" y="94051"/>
                  </a:lnTo>
                  <a:lnTo>
                    <a:pt x="6201" y="94109"/>
                  </a:lnTo>
                  <a:lnTo>
                    <a:pt x="18881" y="94812"/>
                  </a:lnTo>
                  <a:lnTo>
                    <a:pt x="10557" y="87361"/>
                  </a:lnTo>
                  <a:lnTo>
                    <a:pt x="10439" y="89339"/>
                  </a:lnTo>
                  <a:lnTo>
                    <a:pt x="5651" y="83980"/>
                  </a:lnTo>
                  <a:close/>
                </a:path>
              </a:pathLst>
            </a:custGeom>
            <a:solidFill>
              <a:srgbClr val="848688"/>
            </a:solidFill>
          </p:spPr>
          <p:txBody>
            <a:bodyPr wrap="square" lIns="0" tIns="0" rIns="0" bIns="0" rtlCol="0">
              <a:noAutofit/>
            </a:bodyPr>
            <a:lstStyle/>
            <a:p>
              <a:endParaRPr/>
            </a:p>
          </p:txBody>
        </p:sp>
        <p:sp>
          <p:nvSpPr>
            <p:cNvPr id="155" name="object 231"/>
            <p:cNvSpPr/>
            <p:nvPr/>
          </p:nvSpPr>
          <p:spPr>
            <a:xfrm>
              <a:off x="285476" y="4844853"/>
              <a:ext cx="1382001" cy="48768"/>
            </a:xfrm>
            <a:custGeom>
              <a:avLst/>
              <a:gdLst/>
              <a:ahLst/>
              <a:cxnLst/>
              <a:rect l="l" t="t" r="r" b="b"/>
              <a:pathLst>
                <a:path w="1382001" h="48767">
                  <a:moveTo>
                    <a:pt x="1224076" y="23914"/>
                  </a:moveTo>
                  <a:lnTo>
                    <a:pt x="1066025" y="0"/>
                  </a:lnTo>
                  <a:lnTo>
                    <a:pt x="1065479" y="7886"/>
                  </a:lnTo>
                  <a:lnTo>
                    <a:pt x="1064907" y="7886"/>
                  </a:lnTo>
                  <a:lnTo>
                    <a:pt x="1065415" y="0"/>
                  </a:lnTo>
                  <a:lnTo>
                    <a:pt x="998826" y="152"/>
                  </a:lnTo>
                  <a:lnTo>
                    <a:pt x="972190" y="310"/>
                  </a:lnTo>
                  <a:lnTo>
                    <a:pt x="945553" y="507"/>
                  </a:lnTo>
                  <a:lnTo>
                    <a:pt x="918917" y="729"/>
                  </a:lnTo>
                  <a:lnTo>
                    <a:pt x="892280" y="965"/>
                  </a:lnTo>
                  <a:lnTo>
                    <a:pt x="865642" y="1203"/>
                  </a:lnTo>
                  <a:lnTo>
                    <a:pt x="839004" y="1431"/>
                  </a:lnTo>
                  <a:lnTo>
                    <a:pt x="812365" y="1636"/>
                  </a:lnTo>
                  <a:lnTo>
                    <a:pt x="785722" y="1813"/>
                  </a:lnTo>
                  <a:lnTo>
                    <a:pt x="759077" y="2018"/>
                  </a:lnTo>
                  <a:lnTo>
                    <a:pt x="745756" y="2136"/>
                  </a:lnTo>
                  <a:lnTo>
                    <a:pt x="732434" y="2263"/>
                  </a:lnTo>
                  <a:lnTo>
                    <a:pt x="719114" y="2399"/>
                  </a:lnTo>
                  <a:lnTo>
                    <a:pt x="705794" y="2543"/>
                  </a:lnTo>
                  <a:lnTo>
                    <a:pt x="692474" y="2695"/>
                  </a:lnTo>
                  <a:lnTo>
                    <a:pt x="679155" y="2853"/>
                  </a:lnTo>
                  <a:lnTo>
                    <a:pt x="665837" y="3017"/>
                  </a:lnTo>
                  <a:lnTo>
                    <a:pt x="652519" y="3187"/>
                  </a:lnTo>
                  <a:lnTo>
                    <a:pt x="639201" y="3362"/>
                  </a:lnTo>
                  <a:lnTo>
                    <a:pt x="625884" y="3540"/>
                  </a:lnTo>
                  <a:lnTo>
                    <a:pt x="612567" y="3722"/>
                  </a:lnTo>
                  <a:lnTo>
                    <a:pt x="599251" y="3907"/>
                  </a:lnTo>
                  <a:lnTo>
                    <a:pt x="585935" y="4094"/>
                  </a:lnTo>
                  <a:lnTo>
                    <a:pt x="572619" y="4283"/>
                  </a:lnTo>
                  <a:lnTo>
                    <a:pt x="559304" y="4472"/>
                  </a:lnTo>
                  <a:lnTo>
                    <a:pt x="545990" y="4662"/>
                  </a:lnTo>
                  <a:lnTo>
                    <a:pt x="532676" y="4851"/>
                  </a:lnTo>
                  <a:lnTo>
                    <a:pt x="519358" y="5019"/>
                  </a:lnTo>
                  <a:lnTo>
                    <a:pt x="506040" y="5192"/>
                  </a:lnTo>
                  <a:lnTo>
                    <a:pt x="492722" y="5371"/>
                  </a:lnTo>
                  <a:lnTo>
                    <a:pt x="479404" y="5555"/>
                  </a:lnTo>
                  <a:lnTo>
                    <a:pt x="466086" y="5744"/>
                  </a:lnTo>
                  <a:lnTo>
                    <a:pt x="452768" y="5938"/>
                  </a:lnTo>
                  <a:lnTo>
                    <a:pt x="439450" y="6138"/>
                  </a:lnTo>
                  <a:lnTo>
                    <a:pt x="426132" y="6344"/>
                  </a:lnTo>
                  <a:lnTo>
                    <a:pt x="412814" y="6556"/>
                  </a:lnTo>
                  <a:lnTo>
                    <a:pt x="399495" y="6773"/>
                  </a:lnTo>
                  <a:lnTo>
                    <a:pt x="386177" y="6997"/>
                  </a:lnTo>
                  <a:lnTo>
                    <a:pt x="372859" y="7227"/>
                  </a:lnTo>
                  <a:lnTo>
                    <a:pt x="359540" y="7462"/>
                  </a:lnTo>
                  <a:lnTo>
                    <a:pt x="346221" y="7705"/>
                  </a:lnTo>
                  <a:lnTo>
                    <a:pt x="332902" y="7953"/>
                  </a:lnTo>
                  <a:lnTo>
                    <a:pt x="319583" y="8208"/>
                  </a:lnTo>
                  <a:lnTo>
                    <a:pt x="306264" y="8470"/>
                  </a:lnTo>
                  <a:lnTo>
                    <a:pt x="292945" y="8738"/>
                  </a:lnTo>
                  <a:lnTo>
                    <a:pt x="279625" y="9014"/>
                  </a:lnTo>
                  <a:lnTo>
                    <a:pt x="266306" y="9296"/>
                  </a:lnTo>
                  <a:lnTo>
                    <a:pt x="252988" y="9529"/>
                  </a:lnTo>
                  <a:lnTo>
                    <a:pt x="239670" y="9780"/>
                  </a:lnTo>
                  <a:lnTo>
                    <a:pt x="226353" y="10046"/>
                  </a:lnTo>
                  <a:lnTo>
                    <a:pt x="213036" y="10326"/>
                  </a:lnTo>
                  <a:lnTo>
                    <a:pt x="199719" y="10619"/>
                  </a:lnTo>
                  <a:lnTo>
                    <a:pt x="186402" y="10924"/>
                  </a:lnTo>
                  <a:lnTo>
                    <a:pt x="173086" y="11241"/>
                  </a:lnTo>
                  <a:lnTo>
                    <a:pt x="159770" y="11566"/>
                  </a:lnTo>
                  <a:lnTo>
                    <a:pt x="146454" y="11901"/>
                  </a:lnTo>
                  <a:lnTo>
                    <a:pt x="133138" y="12242"/>
                  </a:lnTo>
                  <a:lnTo>
                    <a:pt x="119823" y="12590"/>
                  </a:lnTo>
                  <a:lnTo>
                    <a:pt x="106508" y="12943"/>
                  </a:lnTo>
                  <a:lnTo>
                    <a:pt x="93193" y="13299"/>
                  </a:lnTo>
                  <a:lnTo>
                    <a:pt x="79879" y="13658"/>
                  </a:lnTo>
                  <a:lnTo>
                    <a:pt x="66565" y="14018"/>
                  </a:lnTo>
                  <a:lnTo>
                    <a:pt x="53251" y="14378"/>
                  </a:lnTo>
                  <a:lnTo>
                    <a:pt x="39938" y="14738"/>
                  </a:lnTo>
                  <a:lnTo>
                    <a:pt x="26625" y="15095"/>
                  </a:lnTo>
                  <a:lnTo>
                    <a:pt x="13312" y="15449"/>
                  </a:lnTo>
                  <a:lnTo>
                    <a:pt x="0" y="15798"/>
                  </a:lnTo>
                  <a:lnTo>
                    <a:pt x="39942" y="15956"/>
                  </a:lnTo>
                  <a:lnTo>
                    <a:pt x="79896" y="16133"/>
                  </a:lnTo>
                  <a:lnTo>
                    <a:pt x="119859" y="16297"/>
                  </a:lnTo>
                  <a:lnTo>
                    <a:pt x="173151" y="16440"/>
                  </a:lnTo>
                  <a:lnTo>
                    <a:pt x="266420" y="16268"/>
                  </a:lnTo>
                  <a:lnTo>
                    <a:pt x="346316" y="16128"/>
                  </a:lnTo>
                  <a:lnTo>
                    <a:pt x="386272" y="15960"/>
                  </a:lnTo>
                  <a:lnTo>
                    <a:pt x="412910" y="15815"/>
                  </a:lnTo>
                  <a:lnTo>
                    <a:pt x="439550" y="15646"/>
                  </a:lnTo>
                  <a:lnTo>
                    <a:pt x="466190" y="15454"/>
                  </a:lnTo>
                  <a:lnTo>
                    <a:pt x="492830" y="15241"/>
                  </a:lnTo>
                  <a:lnTo>
                    <a:pt x="519470" y="15007"/>
                  </a:lnTo>
                  <a:lnTo>
                    <a:pt x="546104" y="14774"/>
                  </a:lnTo>
                  <a:lnTo>
                    <a:pt x="572735" y="14557"/>
                  </a:lnTo>
                  <a:lnTo>
                    <a:pt x="599369" y="14338"/>
                  </a:lnTo>
                  <a:lnTo>
                    <a:pt x="626004" y="14111"/>
                  </a:lnTo>
                  <a:lnTo>
                    <a:pt x="652641" y="13871"/>
                  </a:lnTo>
                  <a:lnTo>
                    <a:pt x="665961" y="13744"/>
                  </a:lnTo>
                  <a:lnTo>
                    <a:pt x="679280" y="13612"/>
                  </a:lnTo>
                  <a:lnTo>
                    <a:pt x="692600" y="13473"/>
                  </a:lnTo>
                  <a:lnTo>
                    <a:pt x="705919" y="13327"/>
                  </a:lnTo>
                  <a:lnTo>
                    <a:pt x="719239" y="13174"/>
                  </a:lnTo>
                  <a:lnTo>
                    <a:pt x="732560" y="13012"/>
                  </a:lnTo>
                  <a:lnTo>
                    <a:pt x="745880" y="12841"/>
                  </a:lnTo>
                  <a:lnTo>
                    <a:pt x="759200" y="12661"/>
                  </a:lnTo>
                  <a:lnTo>
                    <a:pt x="772520" y="12469"/>
                  </a:lnTo>
                  <a:lnTo>
                    <a:pt x="785840" y="12267"/>
                  </a:lnTo>
                  <a:lnTo>
                    <a:pt x="799160" y="12052"/>
                  </a:lnTo>
                  <a:lnTo>
                    <a:pt x="812476" y="11849"/>
                  </a:lnTo>
                  <a:lnTo>
                    <a:pt x="825792" y="11654"/>
                  </a:lnTo>
                  <a:lnTo>
                    <a:pt x="839109" y="11465"/>
                  </a:lnTo>
                  <a:lnTo>
                    <a:pt x="852426" y="11282"/>
                  </a:lnTo>
                  <a:lnTo>
                    <a:pt x="865743" y="11103"/>
                  </a:lnTo>
                  <a:lnTo>
                    <a:pt x="879060" y="10926"/>
                  </a:lnTo>
                  <a:lnTo>
                    <a:pt x="892377" y="10749"/>
                  </a:lnTo>
                  <a:lnTo>
                    <a:pt x="905695" y="10573"/>
                  </a:lnTo>
                  <a:lnTo>
                    <a:pt x="919012" y="10394"/>
                  </a:lnTo>
                  <a:lnTo>
                    <a:pt x="932329" y="10212"/>
                  </a:lnTo>
                  <a:lnTo>
                    <a:pt x="945646" y="10025"/>
                  </a:lnTo>
                  <a:lnTo>
                    <a:pt x="958962" y="9832"/>
                  </a:lnTo>
                  <a:lnTo>
                    <a:pt x="972278" y="9631"/>
                  </a:lnTo>
                  <a:lnTo>
                    <a:pt x="985594" y="9420"/>
                  </a:lnTo>
                  <a:lnTo>
                    <a:pt x="998910" y="9200"/>
                  </a:lnTo>
                  <a:lnTo>
                    <a:pt x="1012225" y="8967"/>
                  </a:lnTo>
                  <a:lnTo>
                    <a:pt x="1025539" y="8720"/>
                  </a:lnTo>
                  <a:lnTo>
                    <a:pt x="1038853" y="8459"/>
                  </a:lnTo>
                  <a:lnTo>
                    <a:pt x="1052166" y="8182"/>
                  </a:lnTo>
                  <a:lnTo>
                    <a:pt x="1064990" y="7897"/>
                  </a:lnTo>
                  <a:lnTo>
                    <a:pt x="1223403" y="28778"/>
                  </a:lnTo>
                  <a:lnTo>
                    <a:pt x="1382001" y="48767"/>
                  </a:lnTo>
                  <a:lnTo>
                    <a:pt x="1224076" y="23914"/>
                  </a:lnTo>
                  <a:close/>
                </a:path>
                <a:path w="1382001" h="48767">
                  <a:moveTo>
                    <a:pt x="1065415" y="0"/>
                  </a:moveTo>
                  <a:lnTo>
                    <a:pt x="1064907" y="7886"/>
                  </a:lnTo>
                  <a:lnTo>
                    <a:pt x="1065479" y="7886"/>
                  </a:lnTo>
                  <a:lnTo>
                    <a:pt x="1066025" y="0"/>
                  </a:lnTo>
                  <a:lnTo>
                    <a:pt x="1065415" y="0"/>
                  </a:lnTo>
                  <a:close/>
                </a:path>
              </a:pathLst>
            </a:custGeom>
            <a:solidFill>
              <a:srgbClr val="848688"/>
            </a:solidFill>
          </p:spPr>
          <p:txBody>
            <a:bodyPr wrap="square" lIns="0" tIns="0" rIns="0" bIns="0" rtlCol="0">
              <a:noAutofit/>
            </a:bodyPr>
            <a:lstStyle/>
            <a:p>
              <a:endParaRPr/>
            </a:p>
          </p:txBody>
        </p:sp>
        <p:sp>
          <p:nvSpPr>
            <p:cNvPr id="156" name="object 232"/>
            <p:cNvSpPr/>
            <p:nvPr/>
          </p:nvSpPr>
          <p:spPr>
            <a:xfrm>
              <a:off x="2117049" y="5987138"/>
              <a:ext cx="646569" cy="529424"/>
            </a:xfrm>
            <a:custGeom>
              <a:avLst/>
              <a:gdLst/>
              <a:ahLst/>
              <a:cxnLst/>
              <a:rect l="l" t="t" r="r" b="b"/>
              <a:pathLst>
                <a:path w="646569" h="529424">
                  <a:moveTo>
                    <a:pt x="636875" y="302915"/>
                  </a:moveTo>
                  <a:lnTo>
                    <a:pt x="621288" y="497558"/>
                  </a:lnTo>
                  <a:lnTo>
                    <a:pt x="624870" y="497558"/>
                  </a:lnTo>
                  <a:lnTo>
                    <a:pt x="636875" y="302915"/>
                  </a:lnTo>
                  <a:close/>
                </a:path>
                <a:path w="646569" h="529424">
                  <a:moveTo>
                    <a:pt x="547039" y="10845"/>
                  </a:moveTo>
                  <a:lnTo>
                    <a:pt x="543071" y="10837"/>
                  </a:lnTo>
                  <a:lnTo>
                    <a:pt x="636875" y="302915"/>
                  </a:lnTo>
                  <a:lnTo>
                    <a:pt x="547039" y="10845"/>
                  </a:lnTo>
                  <a:close/>
                </a:path>
                <a:path w="646569" h="529424">
                  <a:moveTo>
                    <a:pt x="118872" y="328587"/>
                  </a:moveTo>
                  <a:lnTo>
                    <a:pt x="122707" y="327964"/>
                  </a:lnTo>
                  <a:lnTo>
                    <a:pt x="8310" y="53360"/>
                  </a:lnTo>
                  <a:lnTo>
                    <a:pt x="8572" y="9736"/>
                  </a:lnTo>
                  <a:lnTo>
                    <a:pt x="8597" y="5422"/>
                  </a:lnTo>
                  <a:lnTo>
                    <a:pt x="541870" y="7099"/>
                  </a:lnTo>
                  <a:lnTo>
                    <a:pt x="547039" y="0"/>
                  </a:lnTo>
                  <a:lnTo>
                    <a:pt x="4305" y="1168"/>
                  </a:lnTo>
                  <a:lnTo>
                    <a:pt x="4305" y="9728"/>
                  </a:lnTo>
                  <a:lnTo>
                    <a:pt x="7962" y="52527"/>
                  </a:lnTo>
                  <a:lnTo>
                    <a:pt x="8305" y="54101"/>
                  </a:lnTo>
                  <a:lnTo>
                    <a:pt x="622" y="55664"/>
                  </a:lnTo>
                  <a:lnTo>
                    <a:pt x="118829" y="329114"/>
                  </a:lnTo>
                  <a:lnTo>
                    <a:pt x="118872" y="328587"/>
                  </a:lnTo>
                  <a:close/>
                </a:path>
                <a:path w="646569" h="529424">
                  <a:moveTo>
                    <a:pt x="636955" y="301917"/>
                  </a:moveTo>
                  <a:lnTo>
                    <a:pt x="646366" y="300824"/>
                  </a:lnTo>
                  <a:lnTo>
                    <a:pt x="552196" y="3771"/>
                  </a:lnTo>
                  <a:lnTo>
                    <a:pt x="551014" y="0"/>
                  </a:lnTo>
                  <a:lnTo>
                    <a:pt x="547039" y="0"/>
                  </a:lnTo>
                  <a:lnTo>
                    <a:pt x="541870" y="7099"/>
                  </a:lnTo>
                  <a:lnTo>
                    <a:pt x="8597" y="5422"/>
                  </a:lnTo>
                  <a:lnTo>
                    <a:pt x="8572" y="9736"/>
                  </a:lnTo>
                  <a:lnTo>
                    <a:pt x="543071" y="10837"/>
                  </a:lnTo>
                  <a:lnTo>
                    <a:pt x="547039" y="10845"/>
                  </a:lnTo>
                  <a:lnTo>
                    <a:pt x="636875" y="302915"/>
                  </a:lnTo>
                  <a:lnTo>
                    <a:pt x="636955" y="301917"/>
                  </a:lnTo>
                  <a:close/>
                </a:path>
                <a:path w="646569" h="529424">
                  <a:moveTo>
                    <a:pt x="8305" y="54101"/>
                  </a:moveTo>
                  <a:lnTo>
                    <a:pt x="7962" y="52527"/>
                  </a:lnTo>
                  <a:lnTo>
                    <a:pt x="4305" y="9728"/>
                  </a:lnTo>
                  <a:lnTo>
                    <a:pt x="4305" y="1168"/>
                  </a:lnTo>
                  <a:lnTo>
                    <a:pt x="0" y="1168"/>
                  </a:lnTo>
                  <a:lnTo>
                    <a:pt x="38" y="5422"/>
                  </a:lnTo>
                  <a:lnTo>
                    <a:pt x="279" y="54101"/>
                  </a:lnTo>
                  <a:lnTo>
                    <a:pt x="622" y="55664"/>
                  </a:lnTo>
                  <a:lnTo>
                    <a:pt x="8305" y="54101"/>
                  </a:lnTo>
                  <a:close/>
                </a:path>
                <a:path w="646569" h="529424">
                  <a:moveTo>
                    <a:pt x="646569" y="302729"/>
                  </a:moveTo>
                  <a:lnTo>
                    <a:pt x="646366" y="300824"/>
                  </a:lnTo>
                  <a:lnTo>
                    <a:pt x="636955" y="301917"/>
                  </a:lnTo>
                  <a:lnTo>
                    <a:pt x="636875" y="302915"/>
                  </a:lnTo>
                  <a:lnTo>
                    <a:pt x="624870" y="497558"/>
                  </a:lnTo>
                  <a:lnTo>
                    <a:pt x="629686" y="497558"/>
                  </a:lnTo>
                  <a:lnTo>
                    <a:pt x="646569" y="302729"/>
                  </a:lnTo>
                  <a:close/>
                </a:path>
                <a:path w="646569" h="529424">
                  <a:moveTo>
                    <a:pt x="122847" y="328891"/>
                  </a:moveTo>
                  <a:lnTo>
                    <a:pt x="122707" y="327964"/>
                  </a:lnTo>
                  <a:lnTo>
                    <a:pt x="118872" y="328587"/>
                  </a:lnTo>
                  <a:lnTo>
                    <a:pt x="118829" y="329114"/>
                  </a:lnTo>
                  <a:lnTo>
                    <a:pt x="105227" y="497558"/>
                  </a:lnTo>
                  <a:lnTo>
                    <a:pt x="105862" y="497558"/>
                  </a:lnTo>
                  <a:lnTo>
                    <a:pt x="122847" y="328891"/>
                  </a:lnTo>
                  <a:close/>
                </a:path>
              </a:pathLst>
            </a:custGeom>
            <a:solidFill>
              <a:srgbClr val="848688"/>
            </a:solidFill>
          </p:spPr>
          <p:txBody>
            <a:bodyPr wrap="square" lIns="0" tIns="0" rIns="0" bIns="0" rtlCol="0">
              <a:noAutofit/>
            </a:bodyPr>
            <a:lstStyle/>
            <a:p>
              <a:endParaRPr/>
            </a:p>
          </p:txBody>
        </p:sp>
        <p:sp>
          <p:nvSpPr>
            <p:cNvPr id="157" name="object 233"/>
            <p:cNvSpPr/>
            <p:nvPr/>
          </p:nvSpPr>
          <p:spPr>
            <a:xfrm>
              <a:off x="2237897" y="6289465"/>
              <a:ext cx="520915" cy="26416"/>
            </a:xfrm>
            <a:custGeom>
              <a:avLst/>
              <a:gdLst/>
              <a:ahLst/>
              <a:cxnLst/>
              <a:rect l="l" t="t" r="r" b="b"/>
              <a:pathLst>
                <a:path w="520915" h="26415">
                  <a:moveTo>
                    <a:pt x="0" y="26416"/>
                  </a:moveTo>
                  <a:lnTo>
                    <a:pt x="28888" y="26267"/>
                  </a:lnTo>
                  <a:lnTo>
                    <a:pt x="41593" y="26111"/>
                  </a:lnTo>
                  <a:lnTo>
                    <a:pt x="54296" y="25908"/>
                  </a:lnTo>
                  <a:lnTo>
                    <a:pt x="66995" y="25664"/>
                  </a:lnTo>
                  <a:lnTo>
                    <a:pt x="79691" y="25383"/>
                  </a:lnTo>
                  <a:lnTo>
                    <a:pt x="92384" y="25071"/>
                  </a:lnTo>
                  <a:lnTo>
                    <a:pt x="105073" y="24733"/>
                  </a:lnTo>
                  <a:lnTo>
                    <a:pt x="117759" y="24375"/>
                  </a:lnTo>
                  <a:lnTo>
                    <a:pt x="130441" y="24003"/>
                  </a:lnTo>
                  <a:lnTo>
                    <a:pt x="146538" y="23469"/>
                  </a:lnTo>
                  <a:lnTo>
                    <a:pt x="159234" y="22998"/>
                  </a:lnTo>
                  <a:lnTo>
                    <a:pt x="171927" y="22493"/>
                  </a:lnTo>
                  <a:lnTo>
                    <a:pt x="184618" y="21961"/>
                  </a:lnTo>
                  <a:lnTo>
                    <a:pt x="197307" y="21412"/>
                  </a:lnTo>
                  <a:lnTo>
                    <a:pt x="209994" y="20854"/>
                  </a:lnTo>
                  <a:lnTo>
                    <a:pt x="222679" y="20294"/>
                  </a:lnTo>
                  <a:lnTo>
                    <a:pt x="235363" y="19742"/>
                  </a:lnTo>
                  <a:lnTo>
                    <a:pt x="248047" y="19206"/>
                  </a:lnTo>
                  <a:lnTo>
                    <a:pt x="260731" y="18694"/>
                  </a:lnTo>
                  <a:lnTo>
                    <a:pt x="264150" y="18487"/>
                  </a:lnTo>
                  <a:lnTo>
                    <a:pt x="276831" y="17734"/>
                  </a:lnTo>
                  <a:lnTo>
                    <a:pt x="289511" y="16998"/>
                  </a:lnTo>
                  <a:lnTo>
                    <a:pt x="302191" y="16273"/>
                  </a:lnTo>
                  <a:lnTo>
                    <a:pt x="314870" y="15550"/>
                  </a:lnTo>
                  <a:lnTo>
                    <a:pt x="327548" y="14822"/>
                  </a:lnTo>
                  <a:lnTo>
                    <a:pt x="340225" y="14080"/>
                  </a:lnTo>
                  <a:lnTo>
                    <a:pt x="352901" y="13319"/>
                  </a:lnTo>
                  <a:lnTo>
                    <a:pt x="365575" y="12528"/>
                  </a:lnTo>
                  <a:lnTo>
                    <a:pt x="378248" y="11702"/>
                  </a:lnTo>
                  <a:lnTo>
                    <a:pt x="390918" y="10833"/>
                  </a:lnTo>
                  <a:lnTo>
                    <a:pt x="407027" y="9665"/>
                  </a:lnTo>
                  <a:lnTo>
                    <a:pt x="419693" y="8731"/>
                  </a:lnTo>
                  <a:lnTo>
                    <a:pt x="432356" y="7777"/>
                  </a:lnTo>
                  <a:lnTo>
                    <a:pt x="445016" y="6795"/>
                  </a:lnTo>
                  <a:lnTo>
                    <a:pt x="457673" y="5781"/>
                  </a:lnTo>
                  <a:lnTo>
                    <a:pt x="470327" y="4728"/>
                  </a:lnTo>
                  <a:lnTo>
                    <a:pt x="482979" y="3629"/>
                  </a:lnTo>
                  <a:lnTo>
                    <a:pt x="495627" y="2479"/>
                  </a:lnTo>
                  <a:lnTo>
                    <a:pt x="508273" y="1271"/>
                  </a:lnTo>
                  <a:lnTo>
                    <a:pt x="520915" y="0"/>
                  </a:lnTo>
                  <a:lnTo>
                    <a:pt x="492054" y="123"/>
                  </a:lnTo>
                  <a:lnTo>
                    <a:pt x="479352" y="273"/>
                  </a:lnTo>
                  <a:lnTo>
                    <a:pt x="466650" y="472"/>
                  </a:lnTo>
                  <a:lnTo>
                    <a:pt x="453950" y="716"/>
                  </a:lnTo>
                  <a:lnTo>
                    <a:pt x="441253" y="998"/>
                  </a:lnTo>
                  <a:lnTo>
                    <a:pt x="428557" y="1314"/>
                  </a:lnTo>
                  <a:lnTo>
                    <a:pt x="415864" y="1656"/>
                  </a:lnTo>
                  <a:lnTo>
                    <a:pt x="403173" y="2020"/>
                  </a:lnTo>
                  <a:lnTo>
                    <a:pt x="390486" y="2400"/>
                  </a:lnTo>
                  <a:lnTo>
                    <a:pt x="374407" y="2932"/>
                  </a:lnTo>
                  <a:lnTo>
                    <a:pt x="361713" y="3402"/>
                  </a:lnTo>
                  <a:lnTo>
                    <a:pt x="349020" y="3905"/>
                  </a:lnTo>
                  <a:lnTo>
                    <a:pt x="336328" y="4435"/>
                  </a:lnTo>
                  <a:lnTo>
                    <a:pt x="323638" y="4984"/>
                  </a:lnTo>
                  <a:lnTo>
                    <a:pt x="310948" y="5543"/>
                  </a:lnTo>
                  <a:lnTo>
                    <a:pt x="298261" y="6106"/>
                  </a:lnTo>
                  <a:lnTo>
                    <a:pt x="285575" y="6664"/>
                  </a:lnTo>
                  <a:lnTo>
                    <a:pt x="272892" y="7209"/>
                  </a:lnTo>
                  <a:lnTo>
                    <a:pt x="260210" y="7734"/>
                  </a:lnTo>
                  <a:lnTo>
                    <a:pt x="256814" y="7942"/>
                  </a:lnTo>
                  <a:lnTo>
                    <a:pt x="244137" y="8704"/>
                  </a:lnTo>
                  <a:lnTo>
                    <a:pt x="231460" y="9444"/>
                  </a:lnTo>
                  <a:lnTo>
                    <a:pt x="218782" y="10173"/>
                  </a:lnTo>
                  <a:lnTo>
                    <a:pt x="206104" y="10897"/>
                  </a:lnTo>
                  <a:lnTo>
                    <a:pt x="193426" y="11626"/>
                  </a:lnTo>
                  <a:lnTo>
                    <a:pt x="180748" y="12369"/>
                  </a:lnTo>
                  <a:lnTo>
                    <a:pt x="168071" y="13134"/>
                  </a:lnTo>
                  <a:lnTo>
                    <a:pt x="155395" y="13929"/>
                  </a:lnTo>
                  <a:lnTo>
                    <a:pt x="142720" y="14764"/>
                  </a:lnTo>
                  <a:lnTo>
                    <a:pt x="130048" y="15646"/>
                  </a:lnTo>
                  <a:lnTo>
                    <a:pt x="113906" y="16799"/>
                  </a:lnTo>
                  <a:lnTo>
                    <a:pt x="101246" y="17720"/>
                  </a:lnTo>
                  <a:lnTo>
                    <a:pt x="88586" y="18664"/>
                  </a:lnTo>
                  <a:lnTo>
                    <a:pt x="75927" y="19636"/>
                  </a:lnTo>
                  <a:lnTo>
                    <a:pt x="63268" y="20643"/>
                  </a:lnTo>
                  <a:lnTo>
                    <a:pt x="50611" y="21691"/>
                  </a:lnTo>
                  <a:lnTo>
                    <a:pt x="37955" y="22785"/>
                  </a:lnTo>
                  <a:lnTo>
                    <a:pt x="25301" y="23934"/>
                  </a:lnTo>
                  <a:lnTo>
                    <a:pt x="12649" y="25142"/>
                  </a:lnTo>
                  <a:lnTo>
                    <a:pt x="0" y="26416"/>
                  </a:lnTo>
                  <a:close/>
                </a:path>
              </a:pathLst>
            </a:custGeom>
            <a:solidFill>
              <a:srgbClr val="848688"/>
            </a:solidFill>
          </p:spPr>
          <p:txBody>
            <a:bodyPr wrap="square" lIns="0" tIns="0" rIns="0" bIns="0" rtlCol="0">
              <a:noAutofit/>
            </a:bodyPr>
            <a:lstStyle/>
            <a:p>
              <a:endParaRPr/>
            </a:p>
          </p:txBody>
        </p:sp>
        <p:sp>
          <p:nvSpPr>
            <p:cNvPr id="158" name="object 234"/>
            <p:cNvSpPr/>
            <p:nvPr/>
          </p:nvSpPr>
          <p:spPr>
            <a:xfrm>
              <a:off x="2107544" y="6041243"/>
              <a:ext cx="14850" cy="454037"/>
            </a:xfrm>
            <a:custGeom>
              <a:avLst/>
              <a:gdLst/>
              <a:ahLst/>
              <a:cxnLst/>
              <a:rect l="l" t="t" r="r" b="b"/>
              <a:pathLst>
                <a:path w="14850" h="454037">
                  <a:moveTo>
                    <a:pt x="2065" y="442018"/>
                  </a:moveTo>
                  <a:lnTo>
                    <a:pt x="3064" y="429343"/>
                  </a:lnTo>
                  <a:lnTo>
                    <a:pt x="3988" y="416672"/>
                  </a:lnTo>
                  <a:lnTo>
                    <a:pt x="4847" y="404002"/>
                  </a:lnTo>
                  <a:lnTo>
                    <a:pt x="5649" y="391332"/>
                  </a:lnTo>
                  <a:lnTo>
                    <a:pt x="6403" y="378662"/>
                  </a:lnTo>
                  <a:lnTo>
                    <a:pt x="7117" y="365991"/>
                  </a:lnTo>
                  <a:lnTo>
                    <a:pt x="7800" y="353317"/>
                  </a:lnTo>
                  <a:lnTo>
                    <a:pt x="8460" y="340639"/>
                  </a:lnTo>
                  <a:lnTo>
                    <a:pt x="9038" y="328688"/>
                  </a:lnTo>
                  <a:lnTo>
                    <a:pt x="9597" y="315998"/>
                  </a:lnTo>
                  <a:lnTo>
                    <a:pt x="10111" y="303308"/>
                  </a:lnTo>
                  <a:lnTo>
                    <a:pt x="10592" y="290617"/>
                  </a:lnTo>
                  <a:lnTo>
                    <a:pt x="11050" y="277926"/>
                  </a:lnTo>
                  <a:lnTo>
                    <a:pt x="11496" y="265235"/>
                  </a:lnTo>
                  <a:lnTo>
                    <a:pt x="11943" y="252544"/>
                  </a:lnTo>
                  <a:lnTo>
                    <a:pt x="12400" y="239854"/>
                  </a:lnTo>
                  <a:lnTo>
                    <a:pt x="12880" y="227164"/>
                  </a:lnTo>
                  <a:lnTo>
                    <a:pt x="13088" y="215207"/>
                  </a:lnTo>
                  <a:lnTo>
                    <a:pt x="13335" y="202514"/>
                  </a:lnTo>
                  <a:lnTo>
                    <a:pt x="13598" y="189818"/>
                  </a:lnTo>
                  <a:lnTo>
                    <a:pt x="13863" y="177120"/>
                  </a:lnTo>
                  <a:lnTo>
                    <a:pt x="14119" y="164420"/>
                  </a:lnTo>
                  <a:lnTo>
                    <a:pt x="14352" y="151719"/>
                  </a:lnTo>
                  <a:lnTo>
                    <a:pt x="14551" y="139017"/>
                  </a:lnTo>
                  <a:lnTo>
                    <a:pt x="14704" y="126315"/>
                  </a:lnTo>
                  <a:lnTo>
                    <a:pt x="14850" y="101593"/>
                  </a:lnTo>
                  <a:lnTo>
                    <a:pt x="14771" y="50811"/>
                  </a:lnTo>
                  <a:lnTo>
                    <a:pt x="14634" y="38114"/>
                  </a:lnTo>
                  <a:lnTo>
                    <a:pt x="14433" y="25413"/>
                  </a:lnTo>
                  <a:lnTo>
                    <a:pt x="14160" y="12709"/>
                  </a:lnTo>
                  <a:lnTo>
                    <a:pt x="13807" y="0"/>
                  </a:lnTo>
                  <a:lnTo>
                    <a:pt x="12786" y="11999"/>
                  </a:lnTo>
                  <a:lnTo>
                    <a:pt x="11791" y="24663"/>
                  </a:lnTo>
                  <a:lnTo>
                    <a:pt x="10872" y="37329"/>
                  </a:lnTo>
                  <a:lnTo>
                    <a:pt x="10020" y="49999"/>
                  </a:lnTo>
                  <a:lnTo>
                    <a:pt x="9225" y="62672"/>
                  </a:lnTo>
                  <a:lnTo>
                    <a:pt x="8479" y="75348"/>
                  </a:lnTo>
                  <a:lnTo>
                    <a:pt x="7772" y="88027"/>
                  </a:lnTo>
                  <a:lnTo>
                    <a:pt x="7096" y="100711"/>
                  </a:lnTo>
                  <a:lnTo>
                    <a:pt x="6441" y="113398"/>
                  </a:lnTo>
                  <a:lnTo>
                    <a:pt x="5857" y="125319"/>
                  </a:lnTo>
                  <a:lnTo>
                    <a:pt x="5292" y="138006"/>
                  </a:lnTo>
                  <a:lnTo>
                    <a:pt x="4773" y="150699"/>
                  </a:lnTo>
                  <a:lnTo>
                    <a:pt x="4289" y="163393"/>
                  </a:lnTo>
                  <a:lnTo>
                    <a:pt x="3827" y="176089"/>
                  </a:lnTo>
                  <a:lnTo>
                    <a:pt x="3374" y="188784"/>
                  </a:lnTo>
                  <a:lnTo>
                    <a:pt x="2920" y="201476"/>
                  </a:lnTo>
                  <a:lnTo>
                    <a:pt x="2452" y="214165"/>
                  </a:lnTo>
                  <a:lnTo>
                    <a:pt x="1958" y="226847"/>
                  </a:lnTo>
                  <a:lnTo>
                    <a:pt x="1756" y="238801"/>
                  </a:lnTo>
                  <a:lnTo>
                    <a:pt x="1512" y="251498"/>
                  </a:lnTo>
                  <a:lnTo>
                    <a:pt x="1251" y="264193"/>
                  </a:lnTo>
                  <a:lnTo>
                    <a:pt x="986" y="276887"/>
                  </a:lnTo>
                  <a:lnTo>
                    <a:pt x="729" y="289581"/>
                  </a:lnTo>
                  <a:lnTo>
                    <a:pt x="494" y="302276"/>
                  </a:lnTo>
                  <a:lnTo>
                    <a:pt x="295" y="314975"/>
                  </a:lnTo>
                  <a:lnTo>
                    <a:pt x="143" y="327677"/>
                  </a:lnTo>
                  <a:lnTo>
                    <a:pt x="0" y="352434"/>
                  </a:lnTo>
                  <a:lnTo>
                    <a:pt x="79" y="403213"/>
                  </a:lnTo>
                  <a:lnTo>
                    <a:pt x="216" y="415915"/>
                  </a:lnTo>
                  <a:lnTo>
                    <a:pt x="417" y="428619"/>
                  </a:lnTo>
                  <a:lnTo>
                    <a:pt x="690" y="441327"/>
                  </a:lnTo>
                  <a:lnTo>
                    <a:pt x="749" y="443452"/>
                  </a:lnTo>
                  <a:lnTo>
                    <a:pt x="1943" y="443452"/>
                  </a:lnTo>
                  <a:lnTo>
                    <a:pt x="2065" y="442018"/>
                  </a:lnTo>
                  <a:close/>
                </a:path>
              </a:pathLst>
            </a:custGeom>
            <a:solidFill>
              <a:srgbClr val="848688"/>
            </a:solidFill>
          </p:spPr>
          <p:txBody>
            <a:bodyPr wrap="square" lIns="0" tIns="0" rIns="0" bIns="0" rtlCol="0">
              <a:noAutofit/>
            </a:bodyPr>
            <a:lstStyle/>
            <a:p>
              <a:endParaRPr/>
            </a:p>
          </p:txBody>
        </p:sp>
        <p:sp>
          <p:nvSpPr>
            <p:cNvPr id="159" name="object 235"/>
            <p:cNvSpPr/>
            <p:nvPr/>
          </p:nvSpPr>
          <p:spPr>
            <a:xfrm>
              <a:off x="1063508" y="5024607"/>
              <a:ext cx="7671" cy="7112"/>
            </a:xfrm>
            <a:custGeom>
              <a:avLst/>
              <a:gdLst/>
              <a:ahLst/>
              <a:cxnLst/>
              <a:rect l="l" t="t" r="r" b="b"/>
              <a:pathLst>
                <a:path w="7671" h="7112">
                  <a:moveTo>
                    <a:pt x="4470" y="0"/>
                  </a:moveTo>
                  <a:lnTo>
                    <a:pt x="0" y="647"/>
                  </a:lnTo>
                  <a:lnTo>
                    <a:pt x="761" y="5575"/>
                  </a:lnTo>
                  <a:lnTo>
                    <a:pt x="3162" y="7111"/>
                  </a:lnTo>
                  <a:lnTo>
                    <a:pt x="7671" y="2489"/>
                  </a:lnTo>
                  <a:lnTo>
                    <a:pt x="4470" y="0"/>
                  </a:lnTo>
                  <a:close/>
                </a:path>
              </a:pathLst>
            </a:custGeom>
            <a:solidFill>
              <a:srgbClr val="848688"/>
            </a:solidFill>
          </p:spPr>
          <p:txBody>
            <a:bodyPr wrap="square" lIns="0" tIns="0" rIns="0" bIns="0" rtlCol="0">
              <a:noAutofit/>
            </a:bodyPr>
            <a:lstStyle/>
            <a:p>
              <a:endParaRPr/>
            </a:p>
          </p:txBody>
        </p:sp>
        <p:sp>
          <p:nvSpPr>
            <p:cNvPr id="160" name="object 236"/>
            <p:cNvSpPr/>
            <p:nvPr/>
          </p:nvSpPr>
          <p:spPr>
            <a:xfrm>
              <a:off x="883650" y="5002712"/>
              <a:ext cx="5702" cy="10083"/>
            </a:xfrm>
            <a:custGeom>
              <a:avLst/>
              <a:gdLst/>
              <a:ahLst/>
              <a:cxnLst/>
              <a:rect l="l" t="t" r="r" b="b"/>
              <a:pathLst>
                <a:path w="5702" h="10083">
                  <a:moveTo>
                    <a:pt x="673" y="0"/>
                  </a:moveTo>
                  <a:lnTo>
                    <a:pt x="0" y="8496"/>
                  </a:lnTo>
                  <a:lnTo>
                    <a:pt x="2311" y="10083"/>
                  </a:lnTo>
                  <a:lnTo>
                    <a:pt x="5702" y="355"/>
                  </a:lnTo>
                  <a:lnTo>
                    <a:pt x="673" y="0"/>
                  </a:lnTo>
                  <a:close/>
                </a:path>
              </a:pathLst>
            </a:custGeom>
            <a:solidFill>
              <a:srgbClr val="848688"/>
            </a:solidFill>
          </p:spPr>
          <p:txBody>
            <a:bodyPr wrap="square" lIns="0" tIns="0" rIns="0" bIns="0" rtlCol="0">
              <a:noAutofit/>
            </a:bodyPr>
            <a:lstStyle/>
            <a:p>
              <a:endParaRPr/>
            </a:p>
          </p:txBody>
        </p:sp>
        <p:sp>
          <p:nvSpPr>
            <p:cNvPr id="161" name="object 237"/>
            <p:cNvSpPr/>
            <p:nvPr/>
          </p:nvSpPr>
          <p:spPr>
            <a:xfrm>
              <a:off x="490966" y="5024467"/>
              <a:ext cx="8029" cy="7569"/>
            </a:xfrm>
            <a:custGeom>
              <a:avLst/>
              <a:gdLst/>
              <a:ahLst/>
              <a:cxnLst/>
              <a:rect l="l" t="t" r="r" b="b"/>
              <a:pathLst>
                <a:path w="8029" h="7569">
                  <a:moveTo>
                    <a:pt x="4673" y="381"/>
                  </a:moveTo>
                  <a:lnTo>
                    <a:pt x="0" y="0"/>
                  </a:lnTo>
                  <a:lnTo>
                    <a:pt x="1663" y="7569"/>
                  </a:lnTo>
                  <a:lnTo>
                    <a:pt x="4267" y="5816"/>
                  </a:lnTo>
                  <a:lnTo>
                    <a:pt x="8029" y="3297"/>
                  </a:lnTo>
                  <a:lnTo>
                    <a:pt x="4673" y="381"/>
                  </a:lnTo>
                  <a:close/>
                </a:path>
              </a:pathLst>
            </a:custGeom>
            <a:solidFill>
              <a:srgbClr val="848688"/>
            </a:solidFill>
          </p:spPr>
          <p:txBody>
            <a:bodyPr wrap="square" lIns="0" tIns="0" rIns="0" bIns="0" rtlCol="0">
              <a:noAutofit/>
            </a:bodyPr>
            <a:lstStyle/>
            <a:p>
              <a:endParaRPr/>
            </a:p>
          </p:txBody>
        </p:sp>
        <p:sp>
          <p:nvSpPr>
            <p:cNvPr id="162" name="object 238"/>
            <p:cNvSpPr/>
            <p:nvPr/>
          </p:nvSpPr>
          <p:spPr>
            <a:xfrm>
              <a:off x="310969" y="4982178"/>
              <a:ext cx="399808" cy="52296"/>
            </a:xfrm>
            <a:custGeom>
              <a:avLst/>
              <a:gdLst/>
              <a:ahLst/>
              <a:cxnLst/>
              <a:rect l="l" t="t" r="r" b="b"/>
              <a:pathLst>
                <a:path w="399808" h="52296">
                  <a:moveTo>
                    <a:pt x="233362" y="22540"/>
                  </a:moveTo>
                  <a:lnTo>
                    <a:pt x="249396" y="17122"/>
                  </a:lnTo>
                  <a:lnTo>
                    <a:pt x="261729" y="13868"/>
                  </a:lnTo>
                  <a:lnTo>
                    <a:pt x="274204" y="11440"/>
                  </a:lnTo>
                  <a:lnTo>
                    <a:pt x="286791" y="9929"/>
                  </a:lnTo>
                  <a:lnTo>
                    <a:pt x="303019" y="9678"/>
                  </a:lnTo>
                  <a:lnTo>
                    <a:pt x="315675" y="10903"/>
                  </a:lnTo>
                  <a:lnTo>
                    <a:pt x="328075" y="13466"/>
                  </a:lnTo>
                  <a:lnTo>
                    <a:pt x="340067" y="17448"/>
                  </a:lnTo>
                  <a:lnTo>
                    <a:pt x="354158" y="24299"/>
                  </a:lnTo>
                  <a:lnTo>
                    <a:pt x="364820" y="31350"/>
                  </a:lnTo>
                  <a:lnTo>
                    <a:pt x="374695" y="39536"/>
                  </a:lnTo>
                  <a:lnTo>
                    <a:pt x="383730" y="48690"/>
                  </a:lnTo>
                  <a:lnTo>
                    <a:pt x="387007" y="52296"/>
                  </a:lnTo>
                  <a:lnTo>
                    <a:pt x="390956" y="49134"/>
                  </a:lnTo>
                  <a:lnTo>
                    <a:pt x="399808" y="42374"/>
                  </a:lnTo>
                  <a:lnTo>
                    <a:pt x="391401" y="41743"/>
                  </a:lnTo>
                  <a:lnTo>
                    <a:pt x="384175" y="41285"/>
                  </a:lnTo>
                  <a:lnTo>
                    <a:pt x="376720" y="27764"/>
                  </a:lnTo>
                  <a:lnTo>
                    <a:pt x="366438" y="20117"/>
                  </a:lnTo>
                  <a:lnTo>
                    <a:pt x="355410" y="13561"/>
                  </a:lnTo>
                  <a:lnTo>
                    <a:pt x="343687" y="8265"/>
                  </a:lnTo>
                  <a:lnTo>
                    <a:pt x="336222" y="5634"/>
                  </a:lnTo>
                  <a:lnTo>
                    <a:pt x="323891" y="2492"/>
                  </a:lnTo>
                  <a:lnTo>
                    <a:pt x="311327" y="642"/>
                  </a:lnTo>
                  <a:lnTo>
                    <a:pt x="298666" y="0"/>
                  </a:lnTo>
                  <a:lnTo>
                    <a:pt x="286042" y="480"/>
                  </a:lnTo>
                  <a:lnTo>
                    <a:pt x="279213" y="1192"/>
                  </a:lnTo>
                  <a:lnTo>
                    <a:pt x="266597" y="3285"/>
                  </a:lnTo>
                  <a:lnTo>
                    <a:pt x="254202" y="6289"/>
                  </a:lnTo>
                  <a:lnTo>
                    <a:pt x="242063" y="10103"/>
                  </a:lnTo>
                  <a:lnTo>
                    <a:pt x="230212" y="14628"/>
                  </a:lnTo>
                  <a:lnTo>
                    <a:pt x="224185" y="17212"/>
                  </a:lnTo>
                  <a:lnTo>
                    <a:pt x="212686" y="22629"/>
                  </a:lnTo>
                  <a:lnTo>
                    <a:pt x="201487" y="28593"/>
                  </a:lnTo>
                  <a:lnTo>
                    <a:pt x="190590" y="35136"/>
                  </a:lnTo>
                  <a:lnTo>
                    <a:pt x="182413" y="40657"/>
                  </a:lnTo>
                  <a:lnTo>
                    <a:pt x="175055" y="34096"/>
                  </a:lnTo>
                  <a:lnTo>
                    <a:pt x="164763" y="26504"/>
                  </a:lnTo>
                  <a:lnTo>
                    <a:pt x="153761" y="19989"/>
                  </a:lnTo>
                  <a:lnTo>
                    <a:pt x="142100" y="14730"/>
                  </a:lnTo>
                  <a:lnTo>
                    <a:pt x="129635" y="10721"/>
                  </a:lnTo>
                  <a:lnTo>
                    <a:pt x="117157" y="8309"/>
                  </a:lnTo>
                  <a:lnTo>
                    <a:pt x="104518" y="7309"/>
                  </a:lnTo>
                  <a:lnTo>
                    <a:pt x="91897" y="7669"/>
                  </a:lnTo>
                  <a:lnTo>
                    <a:pt x="79692" y="9181"/>
                  </a:lnTo>
                  <a:lnTo>
                    <a:pt x="67215" y="11845"/>
                  </a:lnTo>
                  <a:lnTo>
                    <a:pt x="55011" y="15497"/>
                  </a:lnTo>
                  <a:lnTo>
                    <a:pt x="43129" y="20013"/>
                  </a:lnTo>
                  <a:lnTo>
                    <a:pt x="32289" y="24942"/>
                  </a:lnTo>
                  <a:lnTo>
                    <a:pt x="21050" y="30965"/>
                  </a:lnTo>
                  <a:lnTo>
                    <a:pt x="10266" y="37725"/>
                  </a:lnTo>
                  <a:lnTo>
                    <a:pt x="0" y="45197"/>
                  </a:lnTo>
                  <a:lnTo>
                    <a:pt x="9740" y="38838"/>
                  </a:lnTo>
                  <a:lnTo>
                    <a:pt x="20840" y="32597"/>
                  </a:lnTo>
                  <a:lnTo>
                    <a:pt x="32303" y="27067"/>
                  </a:lnTo>
                  <a:lnTo>
                    <a:pt x="44043" y="22197"/>
                  </a:lnTo>
                  <a:lnTo>
                    <a:pt x="54585" y="18614"/>
                  </a:lnTo>
                  <a:lnTo>
                    <a:pt x="66943" y="15352"/>
                  </a:lnTo>
                  <a:lnTo>
                    <a:pt x="79481" y="13122"/>
                  </a:lnTo>
                  <a:lnTo>
                    <a:pt x="92125" y="12037"/>
                  </a:lnTo>
                  <a:lnTo>
                    <a:pt x="102782" y="12093"/>
                  </a:lnTo>
                  <a:lnTo>
                    <a:pt x="115465" y="13412"/>
                  </a:lnTo>
                  <a:lnTo>
                    <a:pt x="127874" y="16117"/>
                  </a:lnTo>
                  <a:lnTo>
                    <a:pt x="139865" y="20229"/>
                  </a:lnTo>
                  <a:lnTo>
                    <a:pt x="149155" y="24595"/>
                  </a:lnTo>
                  <a:lnTo>
                    <a:pt x="160075" y="31227"/>
                  </a:lnTo>
                  <a:lnTo>
                    <a:pt x="170231" y="38999"/>
                  </a:lnTo>
                  <a:lnTo>
                    <a:pt x="179578" y="47712"/>
                  </a:lnTo>
                  <a:lnTo>
                    <a:pt x="181660" y="49858"/>
                  </a:lnTo>
                  <a:lnTo>
                    <a:pt x="179997" y="42289"/>
                  </a:lnTo>
                  <a:lnTo>
                    <a:pt x="184670" y="42670"/>
                  </a:lnTo>
                  <a:lnTo>
                    <a:pt x="188026" y="45587"/>
                  </a:lnTo>
                  <a:lnTo>
                    <a:pt x="198844" y="38951"/>
                  </a:lnTo>
                  <a:lnTo>
                    <a:pt x="210071" y="32893"/>
                  </a:lnTo>
                  <a:lnTo>
                    <a:pt x="221610" y="27420"/>
                  </a:lnTo>
                  <a:lnTo>
                    <a:pt x="233362" y="22540"/>
                  </a:lnTo>
                  <a:close/>
                </a:path>
              </a:pathLst>
            </a:custGeom>
            <a:solidFill>
              <a:srgbClr val="848688"/>
            </a:solidFill>
          </p:spPr>
          <p:txBody>
            <a:bodyPr wrap="square" lIns="0" tIns="0" rIns="0" bIns="0" rtlCol="0">
              <a:noAutofit/>
            </a:bodyPr>
            <a:lstStyle/>
            <a:p>
              <a:endParaRPr/>
            </a:p>
          </p:txBody>
        </p:sp>
        <p:sp>
          <p:nvSpPr>
            <p:cNvPr id="163" name="object 239"/>
            <p:cNvSpPr/>
            <p:nvPr/>
          </p:nvSpPr>
          <p:spPr>
            <a:xfrm>
              <a:off x="687690" y="4977984"/>
              <a:ext cx="540308" cy="82043"/>
            </a:xfrm>
            <a:custGeom>
              <a:avLst/>
              <a:gdLst/>
              <a:ahLst/>
              <a:cxnLst/>
              <a:rect l="l" t="t" r="r" b="b"/>
              <a:pathLst>
                <a:path w="540308" h="82043">
                  <a:moveTo>
                    <a:pt x="102996" y="12333"/>
                  </a:moveTo>
                  <a:lnTo>
                    <a:pt x="113825" y="10987"/>
                  </a:lnTo>
                  <a:lnTo>
                    <a:pt x="126497" y="10528"/>
                  </a:lnTo>
                  <a:lnTo>
                    <a:pt x="139123" y="11314"/>
                  </a:lnTo>
                  <a:lnTo>
                    <a:pt x="151586" y="13400"/>
                  </a:lnTo>
                  <a:lnTo>
                    <a:pt x="161747" y="16122"/>
                  </a:lnTo>
                  <a:lnTo>
                    <a:pt x="173654" y="20651"/>
                  </a:lnTo>
                  <a:lnTo>
                    <a:pt x="185081" y="26399"/>
                  </a:lnTo>
                  <a:lnTo>
                    <a:pt x="195960" y="33224"/>
                  </a:lnTo>
                  <a:lnTo>
                    <a:pt x="196633" y="24728"/>
                  </a:lnTo>
                  <a:lnTo>
                    <a:pt x="201662" y="25084"/>
                  </a:lnTo>
                  <a:lnTo>
                    <a:pt x="198271" y="34812"/>
                  </a:lnTo>
                  <a:lnTo>
                    <a:pt x="200964" y="33593"/>
                  </a:lnTo>
                  <a:lnTo>
                    <a:pt x="207518" y="30905"/>
                  </a:lnTo>
                  <a:lnTo>
                    <a:pt x="219576" y="26949"/>
                  </a:lnTo>
                  <a:lnTo>
                    <a:pt x="232077" y="23924"/>
                  </a:lnTo>
                  <a:lnTo>
                    <a:pt x="244728" y="21782"/>
                  </a:lnTo>
                  <a:lnTo>
                    <a:pt x="252561" y="20906"/>
                  </a:lnTo>
                  <a:lnTo>
                    <a:pt x="265229" y="20195"/>
                  </a:lnTo>
                  <a:lnTo>
                    <a:pt x="277912" y="20312"/>
                  </a:lnTo>
                  <a:lnTo>
                    <a:pt x="290562" y="21223"/>
                  </a:lnTo>
                  <a:lnTo>
                    <a:pt x="305706" y="23424"/>
                  </a:lnTo>
                  <a:lnTo>
                    <a:pt x="318167" y="26237"/>
                  </a:lnTo>
                  <a:lnTo>
                    <a:pt x="330426" y="29896"/>
                  </a:lnTo>
                  <a:lnTo>
                    <a:pt x="342440" y="34362"/>
                  </a:lnTo>
                  <a:lnTo>
                    <a:pt x="354166" y="39594"/>
                  </a:lnTo>
                  <a:lnTo>
                    <a:pt x="365560" y="45553"/>
                  </a:lnTo>
                  <a:lnTo>
                    <a:pt x="376579" y="52198"/>
                  </a:lnTo>
                  <a:lnTo>
                    <a:pt x="375817" y="47270"/>
                  </a:lnTo>
                  <a:lnTo>
                    <a:pt x="380288" y="46623"/>
                  </a:lnTo>
                  <a:lnTo>
                    <a:pt x="383489" y="49112"/>
                  </a:lnTo>
                  <a:lnTo>
                    <a:pt x="393859" y="41778"/>
                  </a:lnTo>
                  <a:lnTo>
                    <a:pt x="405980" y="36775"/>
                  </a:lnTo>
                  <a:lnTo>
                    <a:pt x="418883" y="34189"/>
                  </a:lnTo>
                  <a:lnTo>
                    <a:pt x="424828" y="33744"/>
                  </a:lnTo>
                  <a:lnTo>
                    <a:pt x="437405" y="34071"/>
                  </a:lnTo>
                  <a:lnTo>
                    <a:pt x="449943" y="35921"/>
                  </a:lnTo>
                  <a:lnTo>
                    <a:pt x="462279" y="39066"/>
                  </a:lnTo>
                  <a:lnTo>
                    <a:pt x="474425" y="43341"/>
                  </a:lnTo>
                  <a:lnTo>
                    <a:pt x="486084" y="48376"/>
                  </a:lnTo>
                  <a:lnTo>
                    <a:pt x="497448" y="54119"/>
                  </a:lnTo>
                  <a:lnTo>
                    <a:pt x="508535" y="60465"/>
                  </a:lnTo>
                  <a:lnTo>
                    <a:pt x="519362" y="67305"/>
                  </a:lnTo>
                  <a:lnTo>
                    <a:pt x="529947" y="74533"/>
                  </a:lnTo>
                  <a:lnTo>
                    <a:pt x="540308" y="82043"/>
                  </a:lnTo>
                  <a:lnTo>
                    <a:pt x="539517" y="81382"/>
                  </a:lnTo>
                  <a:lnTo>
                    <a:pt x="529649" y="73387"/>
                  </a:lnTo>
                  <a:lnTo>
                    <a:pt x="519485" y="65710"/>
                  </a:lnTo>
                  <a:lnTo>
                    <a:pt x="509006" y="58440"/>
                  </a:lnTo>
                  <a:lnTo>
                    <a:pt x="498190" y="51668"/>
                  </a:lnTo>
                  <a:lnTo>
                    <a:pt x="487016" y="45484"/>
                  </a:lnTo>
                  <a:lnTo>
                    <a:pt x="475463" y="39979"/>
                  </a:lnTo>
                  <a:lnTo>
                    <a:pt x="463511" y="35244"/>
                  </a:lnTo>
                  <a:lnTo>
                    <a:pt x="455946" y="32852"/>
                  </a:lnTo>
                  <a:lnTo>
                    <a:pt x="443664" y="29957"/>
                  </a:lnTo>
                  <a:lnTo>
                    <a:pt x="431091" y="28428"/>
                  </a:lnTo>
                  <a:lnTo>
                    <a:pt x="418337" y="28589"/>
                  </a:lnTo>
                  <a:lnTo>
                    <a:pt x="410043" y="29739"/>
                  </a:lnTo>
                  <a:lnTo>
                    <a:pt x="397714" y="33166"/>
                  </a:lnTo>
                  <a:lnTo>
                    <a:pt x="386151" y="38902"/>
                  </a:lnTo>
                  <a:lnTo>
                    <a:pt x="378268" y="45285"/>
                  </a:lnTo>
                  <a:lnTo>
                    <a:pt x="375084" y="43176"/>
                  </a:lnTo>
                  <a:lnTo>
                    <a:pt x="364136" y="36600"/>
                  </a:lnTo>
                  <a:lnTo>
                    <a:pt x="352795" y="30680"/>
                  </a:lnTo>
                  <a:lnTo>
                    <a:pt x="341100" y="25454"/>
                  </a:lnTo>
                  <a:lnTo>
                    <a:pt x="329092" y="20961"/>
                  </a:lnTo>
                  <a:lnTo>
                    <a:pt x="316811" y="17240"/>
                  </a:lnTo>
                  <a:lnTo>
                    <a:pt x="304297" y="14330"/>
                  </a:lnTo>
                  <a:lnTo>
                    <a:pt x="291591" y="12269"/>
                  </a:lnTo>
                  <a:lnTo>
                    <a:pt x="281505" y="11275"/>
                  </a:lnTo>
                  <a:lnTo>
                    <a:pt x="268839" y="10806"/>
                  </a:lnTo>
                  <a:lnTo>
                    <a:pt x="256157" y="11169"/>
                  </a:lnTo>
                  <a:lnTo>
                    <a:pt x="243509" y="12333"/>
                  </a:lnTo>
                  <a:lnTo>
                    <a:pt x="233282" y="13903"/>
                  </a:lnTo>
                  <a:lnTo>
                    <a:pt x="220935" y="16524"/>
                  </a:lnTo>
                  <a:lnTo>
                    <a:pt x="208730" y="20076"/>
                  </a:lnTo>
                  <a:lnTo>
                    <a:pt x="199495" y="23628"/>
                  </a:lnTo>
                  <a:lnTo>
                    <a:pt x="200244" y="24097"/>
                  </a:lnTo>
                  <a:lnTo>
                    <a:pt x="199495" y="23628"/>
                  </a:lnTo>
                  <a:lnTo>
                    <a:pt x="189451" y="17341"/>
                  </a:lnTo>
                  <a:lnTo>
                    <a:pt x="178069" y="11552"/>
                  </a:lnTo>
                  <a:lnTo>
                    <a:pt x="166175" y="6846"/>
                  </a:lnTo>
                  <a:lnTo>
                    <a:pt x="153847" y="3341"/>
                  </a:lnTo>
                  <a:lnTo>
                    <a:pt x="139175" y="831"/>
                  </a:lnTo>
                  <a:lnTo>
                    <a:pt x="126525" y="0"/>
                  </a:lnTo>
                  <a:lnTo>
                    <a:pt x="113873" y="326"/>
                  </a:lnTo>
                  <a:lnTo>
                    <a:pt x="101332" y="1766"/>
                  </a:lnTo>
                  <a:lnTo>
                    <a:pt x="87369" y="4550"/>
                  </a:lnTo>
                  <a:lnTo>
                    <a:pt x="75107" y="8051"/>
                  </a:lnTo>
                  <a:lnTo>
                    <a:pt x="63155" y="12412"/>
                  </a:lnTo>
                  <a:lnTo>
                    <a:pt x="51548" y="17552"/>
                  </a:lnTo>
                  <a:lnTo>
                    <a:pt x="39037" y="24043"/>
                  </a:lnTo>
                  <a:lnTo>
                    <a:pt x="28156" y="30506"/>
                  </a:lnTo>
                  <a:lnTo>
                    <a:pt x="17633" y="37628"/>
                  </a:lnTo>
                  <a:lnTo>
                    <a:pt x="11353" y="42472"/>
                  </a:lnTo>
                  <a:lnTo>
                    <a:pt x="9484" y="40525"/>
                  </a:lnTo>
                  <a:lnTo>
                    <a:pt x="0" y="31959"/>
                  </a:lnTo>
                  <a:lnTo>
                    <a:pt x="7454" y="45480"/>
                  </a:lnTo>
                  <a:lnTo>
                    <a:pt x="14680" y="45937"/>
                  </a:lnTo>
                  <a:lnTo>
                    <a:pt x="23087" y="46569"/>
                  </a:lnTo>
                  <a:lnTo>
                    <a:pt x="33690" y="39492"/>
                  </a:lnTo>
                  <a:lnTo>
                    <a:pt x="44766" y="33042"/>
                  </a:lnTo>
                  <a:lnTo>
                    <a:pt x="56133" y="27255"/>
                  </a:lnTo>
                  <a:lnTo>
                    <a:pt x="66365" y="22826"/>
                  </a:lnTo>
                  <a:lnTo>
                    <a:pt x="78345" y="18445"/>
                  </a:lnTo>
                  <a:lnTo>
                    <a:pt x="90566" y="14912"/>
                  </a:lnTo>
                  <a:lnTo>
                    <a:pt x="102996" y="12333"/>
                  </a:lnTo>
                  <a:close/>
                </a:path>
              </a:pathLst>
            </a:custGeom>
            <a:solidFill>
              <a:srgbClr val="848688"/>
            </a:solidFill>
          </p:spPr>
          <p:txBody>
            <a:bodyPr wrap="square" lIns="0" tIns="0" rIns="0" bIns="0" rtlCol="0">
              <a:noAutofit/>
            </a:bodyPr>
            <a:lstStyle/>
            <a:p>
              <a:endParaRPr/>
            </a:p>
          </p:txBody>
        </p:sp>
        <p:sp>
          <p:nvSpPr>
            <p:cNvPr id="164" name="object 240"/>
            <p:cNvSpPr/>
            <p:nvPr/>
          </p:nvSpPr>
          <p:spPr>
            <a:xfrm>
              <a:off x="5418844" y="4194350"/>
              <a:ext cx="45110" cy="28117"/>
            </a:xfrm>
            <a:custGeom>
              <a:avLst/>
              <a:gdLst/>
              <a:ahLst/>
              <a:cxnLst/>
              <a:rect l="l" t="t" r="r" b="b"/>
              <a:pathLst>
                <a:path w="45110" h="28117">
                  <a:moveTo>
                    <a:pt x="34324" y="16547"/>
                  </a:moveTo>
                  <a:lnTo>
                    <a:pt x="22936" y="10939"/>
                  </a:lnTo>
                  <a:lnTo>
                    <a:pt x="11507" y="5403"/>
                  </a:lnTo>
                  <a:lnTo>
                    <a:pt x="0" y="0"/>
                  </a:lnTo>
                  <a:lnTo>
                    <a:pt x="1979" y="1286"/>
                  </a:lnTo>
                  <a:lnTo>
                    <a:pt x="12700" y="8117"/>
                  </a:lnTo>
                  <a:lnTo>
                    <a:pt x="23485" y="14819"/>
                  </a:lnTo>
                  <a:lnTo>
                    <a:pt x="34300" y="21464"/>
                  </a:lnTo>
                  <a:lnTo>
                    <a:pt x="45110" y="28117"/>
                  </a:lnTo>
                  <a:lnTo>
                    <a:pt x="43649" y="25641"/>
                  </a:lnTo>
                  <a:lnTo>
                    <a:pt x="43517" y="21081"/>
                  </a:lnTo>
                  <a:lnTo>
                    <a:pt x="34324" y="16547"/>
                  </a:lnTo>
                  <a:close/>
                </a:path>
              </a:pathLst>
            </a:custGeom>
            <a:solidFill>
              <a:srgbClr val="848688"/>
            </a:solidFill>
          </p:spPr>
          <p:txBody>
            <a:bodyPr wrap="square" lIns="0" tIns="0" rIns="0" bIns="0" rtlCol="0">
              <a:noAutofit/>
            </a:bodyPr>
            <a:lstStyle/>
            <a:p>
              <a:endParaRPr/>
            </a:p>
          </p:txBody>
        </p:sp>
        <p:sp>
          <p:nvSpPr>
            <p:cNvPr id="165" name="object 241"/>
            <p:cNvSpPr/>
            <p:nvPr/>
          </p:nvSpPr>
          <p:spPr>
            <a:xfrm>
              <a:off x="5459802" y="3932003"/>
              <a:ext cx="8166" cy="292941"/>
            </a:xfrm>
            <a:custGeom>
              <a:avLst/>
              <a:gdLst/>
              <a:ahLst/>
              <a:cxnLst/>
              <a:rect l="l" t="t" r="r" b="b"/>
              <a:pathLst>
                <a:path w="8166" h="292941">
                  <a:moveTo>
                    <a:pt x="647" y="215598"/>
                  </a:moveTo>
                  <a:lnTo>
                    <a:pt x="811" y="224504"/>
                  </a:lnTo>
                  <a:lnTo>
                    <a:pt x="1126" y="237190"/>
                  </a:lnTo>
                  <a:lnTo>
                    <a:pt x="1505" y="249879"/>
                  </a:lnTo>
                  <a:lnTo>
                    <a:pt x="1915" y="262575"/>
                  </a:lnTo>
                  <a:lnTo>
                    <a:pt x="2322" y="275277"/>
                  </a:lnTo>
                  <a:lnTo>
                    <a:pt x="2559" y="283428"/>
                  </a:lnTo>
                  <a:lnTo>
                    <a:pt x="2692" y="287988"/>
                  </a:lnTo>
                  <a:lnTo>
                    <a:pt x="4152" y="290464"/>
                  </a:lnTo>
                  <a:lnTo>
                    <a:pt x="8166" y="292941"/>
                  </a:lnTo>
                  <a:lnTo>
                    <a:pt x="6870" y="285549"/>
                  </a:lnTo>
                  <a:lnTo>
                    <a:pt x="4752" y="284510"/>
                  </a:lnTo>
                  <a:lnTo>
                    <a:pt x="2723" y="0"/>
                  </a:lnTo>
                  <a:lnTo>
                    <a:pt x="723" y="70754"/>
                  </a:lnTo>
                  <a:lnTo>
                    <a:pt x="558" y="79682"/>
                  </a:lnTo>
                  <a:lnTo>
                    <a:pt x="379" y="92379"/>
                  </a:lnTo>
                  <a:lnTo>
                    <a:pt x="249" y="105079"/>
                  </a:lnTo>
                  <a:lnTo>
                    <a:pt x="75" y="130482"/>
                  </a:lnTo>
                  <a:lnTo>
                    <a:pt x="0" y="143182"/>
                  </a:lnTo>
                  <a:lnTo>
                    <a:pt x="647" y="215598"/>
                  </a:lnTo>
                  <a:close/>
                </a:path>
              </a:pathLst>
            </a:custGeom>
            <a:solidFill>
              <a:srgbClr val="848688"/>
            </a:solidFill>
          </p:spPr>
          <p:txBody>
            <a:bodyPr wrap="square" lIns="0" tIns="0" rIns="0" bIns="0" rtlCol="0">
              <a:noAutofit/>
            </a:bodyPr>
            <a:lstStyle/>
            <a:p>
              <a:endParaRPr/>
            </a:p>
          </p:txBody>
        </p:sp>
        <p:sp>
          <p:nvSpPr>
            <p:cNvPr id="166" name="object 242"/>
            <p:cNvSpPr/>
            <p:nvPr/>
          </p:nvSpPr>
          <p:spPr>
            <a:xfrm>
              <a:off x="5418844" y="3908536"/>
              <a:ext cx="51917" cy="316407"/>
            </a:xfrm>
            <a:custGeom>
              <a:avLst/>
              <a:gdLst/>
              <a:ahLst/>
              <a:cxnLst/>
              <a:rect l="l" t="t" r="r" b="b"/>
              <a:pathLst>
                <a:path w="51917" h="316407">
                  <a:moveTo>
                    <a:pt x="503" y="284"/>
                  </a:moveTo>
                  <a:lnTo>
                    <a:pt x="11635" y="6427"/>
                  </a:lnTo>
                  <a:lnTo>
                    <a:pt x="22828" y="12417"/>
                  </a:lnTo>
                  <a:lnTo>
                    <a:pt x="34049" y="18346"/>
                  </a:lnTo>
                  <a:lnTo>
                    <a:pt x="43680" y="23466"/>
                  </a:lnTo>
                  <a:lnTo>
                    <a:pt x="45710" y="307977"/>
                  </a:lnTo>
                  <a:lnTo>
                    <a:pt x="47828" y="309016"/>
                  </a:lnTo>
                  <a:lnTo>
                    <a:pt x="49123" y="316407"/>
                  </a:lnTo>
                  <a:lnTo>
                    <a:pt x="49250" y="311454"/>
                  </a:lnTo>
                  <a:lnTo>
                    <a:pt x="49512" y="302528"/>
                  </a:lnTo>
                  <a:lnTo>
                    <a:pt x="49917" y="289823"/>
                  </a:lnTo>
                  <a:lnTo>
                    <a:pt x="50327" y="277126"/>
                  </a:lnTo>
                  <a:lnTo>
                    <a:pt x="50710" y="264434"/>
                  </a:lnTo>
                  <a:lnTo>
                    <a:pt x="51031" y="251747"/>
                  </a:lnTo>
                  <a:lnTo>
                    <a:pt x="51257" y="239064"/>
                  </a:lnTo>
                  <a:lnTo>
                    <a:pt x="51917" y="166649"/>
                  </a:lnTo>
                  <a:lnTo>
                    <a:pt x="51724" y="132314"/>
                  </a:lnTo>
                  <a:lnTo>
                    <a:pt x="51607" y="119614"/>
                  </a:lnTo>
                  <a:lnTo>
                    <a:pt x="51440" y="106916"/>
                  </a:lnTo>
                  <a:lnTo>
                    <a:pt x="51206" y="94221"/>
                  </a:lnTo>
                  <a:lnTo>
                    <a:pt x="49199" y="21856"/>
                  </a:lnTo>
                  <a:lnTo>
                    <a:pt x="47069" y="19109"/>
                  </a:lnTo>
                  <a:lnTo>
                    <a:pt x="45262" y="24307"/>
                  </a:lnTo>
                  <a:lnTo>
                    <a:pt x="43726" y="21856"/>
                  </a:lnTo>
                  <a:lnTo>
                    <a:pt x="47069" y="19109"/>
                  </a:lnTo>
                  <a:lnTo>
                    <a:pt x="35337" y="14291"/>
                  </a:lnTo>
                  <a:lnTo>
                    <a:pt x="23611" y="9438"/>
                  </a:lnTo>
                  <a:lnTo>
                    <a:pt x="11846" y="4644"/>
                  </a:lnTo>
                  <a:lnTo>
                    <a:pt x="0" y="0"/>
                  </a:lnTo>
                  <a:lnTo>
                    <a:pt x="503" y="284"/>
                  </a:lnTo>
                  <a:close/>
                </a:path>
              </a:pathLst>
            </a:custGeom>
            <a:solidFill>
              <a:srgbClr val="848688"/>
            </a:solidFill>
          </p:spPr>
          <p:txBody>
            <a:bodyPr wrap="square" lIns="0" tIns="0" rIns="0" bIns="0" rtlCol="0">
              <a:noAutofit/>
            </a:bodyPr>
            <a:lstStyle/>
            <a:p>
              <a:endParaRPr/>
            </a:p>
          </p:txBody>
        </p:sp>
        <p:sp>
          <p:nvSpPr>
            <p:cNvPr id="167" name="object 243"/>
            <p:cNvSpPr/>
            <p:nvPr/>
          </p:nvSpPr>
          <p:spPr>
            <a:xfrm>
              <a:off x="5462570" y="3927646"/>
              <a:ext cx="3343" cy="5198"/>
            </a:xfrm>
            <a:custGeom>
              <a:avLst/>
              <a:gdLst/>
              <a:ahLst/>
              <a:cxnLst/>
              <a:rect l="l" t="t" r="r" b="b"/>
              <a:pathLst>
                <a:path w="3343" h="5198">
                  <a:moveTo>
                    <a:pt x="3343" y="0"/>
                  </a:moveTo>
                  <a:lnTo>
                    <a:pt x="0" y="2747"/>
                  </a:lnTo>
                  <a:lnTo>
                    <a:pt x="1536" y="5198"/>
                  </a:lnTo>
                  <a:lnTo>
                    <a:pt x="3343" y="0"/>
                  </a:lnTo>
                  <a:close/>
                </a:path>
              </a:pathLst>
            </a:custGeom>
            <a:solidFill>
              <a:srgbClr val="848688"/>
            </a:solidFill>
          </p:spPr>
          <p:txBody>
            <a:bodyPr wrap="square" lIns="0" tIns="0" rIns="0" bIns="0" rtlCol="0">
              <a:noAutofit/>
            </a:bodyPr>
            <a:lstStyle/>
            <a:p>
              <a:endParaRPr/>
            </a:p>
          </p:txBody>
        </p:sp>
        <p:sp>
          <p:nvSpPr>
            <p:cNvPr id="168" name="object 244"/>
            <p:cNvSpPr/>
            <p:nvPr/>
          </p:nvSpPr>
          <p:spPr>
            <a:xfrm>
              <a:off x="478537" y="5205735"/>
              <a:ext cx="58267" cy="1096937"/>
            </a:xfrm>
            <a:custGeom>
              <a:avLst/>
              <a:gdLst/>
              <a:ahLst/>
              <a:cxnLst/>
              <a:rect l="l" t="t" r="r" b="b"/>
              <a:pathLst>
                <a:path w="58267" h="1096937">
                  <a:moveTo>
                    <a:pt x="58267" y="0"/>
                  </a:moveTo>
                  <a:lnTo>
                    <a:pt x="48336" y="137007"/>
                  </a:lnTo>
                  <a:lnTo>
                    <a:pt x="39509" y="274027"/>
                  </a:lnTo>
                  <a:lnTo>
                    <a:pt x="23672" y="548144"/>
                  </a:lnTo>
                  <a:lnTo>
                    <a:pt x="10350" y="822502"/>
                  </a:lnTo>
                  <a:lnTo>
                    <a:pt x="4597" y="959650"/>
                  </a:lnTo>
                  <a:lnTo>
                    <a:pt x="0" y="1096937"/>
                  </a:lnTo>
                  <a:lnTo>
                    <a:pt x="9931" y="959967"/>
                  </a:lnTo>
                  <a:lnTo>
                    <a:pt x="18757" y="822909"/>
                  </a:lnTo>
                  <a:lnTo>
                    <a:pt x="34569" y="548767"/>
                  </a:lnTo>
                  <a:lnTo>
                    <a:pt x="47891" y="274459"/>
                  </a:lnTo>
                  <a:lnTo>
                    <a:pt x="53644" y="137299"/>
                  </a:lnTo>
                  <a:lnTo>
                    <a:pt x="58267" y="0"/>
                  </a:lnTo>
                  <a:close/>
                </a:path>
              </a:pathLst>
            </a:custGeom>
            <a:solidFill>
              <a:srgbClr val="848688"/>
            </a:solidFill>
          </p:spPr>
          <p:txBody>
            <a:bodyPr wrap="square" lIns="0" tIns="0" rIns="0" bIns="0" rtlCol="0">
              <a:noAutofit/>
            </a:bodyPr>
            <a:lstStyle/>
            <a:p>
              <a:endParaRPr/>
            </a:p>
          </p:txBody>
        </p:sp>
        <p:sp>
          <p:nvSpPr>
            <p:cNvPr id="169" name="object 245"/>
            <p:cNvSpPr/>
            <p:nvPr/>
          </p:nvSpPr>
          <p:spPr>
            <a:xfrm>
              <a:off x="3676177" y="5661074"/>
              <a:ext cx="1651241" cy="128130"/>
            </a:xfrm>
            <a:custGeom>
              <a:avLst/>
              <a:gdLst/>
              <a:ahLst/>
              <a:cxnLst/>
              <a:rect l="l" t="t" r="r" b="b"/>
              <a:pathLst>
                <a:path w="1651241" h="128130">
                  <a:moveTo>
                    <a:pt x="1650733" y="126936"/>
                  </a:moveTo>
                  <a:lnTo>
                    <a:pt x="1650669" y="128130"/>
                  </a:lnTo>
                  <a:lnTo>
                    <a:pt x="1651241" y="127507"/>
                  </a:lnTo>
                  <a:lnTo>
                    <a:pt x="1650707" y="80175"/>
                  </a:lnTo>
                  <a:lnTo>
                    <a:pt x="1650733" y="126936"/>
                  </a:lnTo>
                  <a:close/>
                </a:path>
                <a:path w="1651241" h="128130">
                  <a:moveTo>
                    <a:pt x="1155" y="47383"/>
                  </a:moveTo>
                  <a:lnTo>
                    <a:pt x="103860" y="45542"/>
                  </a:lnTo>
                  <a:lnTo>
                    <a:pt x="1147" y="46754"/>
                  </a:lnTo>
                  <a:lnTo>
                    <a:pt x="558" y="46761"/>
                  </a:lnTo>
                  <a:lnTo>
                    <a:pt x="1155" y="47383"/>
                  </a:lnTo>
                  <a:close/>
                </a:path>
                <a:path w="1651241" h="128130">
                  <a:moveTo>
                    <a:pt x="1650168" y="126896"/>
                  </a:moveTo>
                  <a:lnTo>
                    <a:pt x="1630128" y="125484"/>
                  </a:lnTo>
                  <a:lnTo>
                    <a:pt x="1650161" y="127507"/>
                  </a:lnTo>
                  <a:lnTo>
                    <a:pt x="1650168" y="126896"/>
                  </a:lnTo>
                  <a:close/>
                </a:path>
                <a:path w="1651241" h="128130">
                  <a:moveTo>
                    <a:pt x="1650707" y="80175"/>
                  </a:moveTo>
                  <a:lnTo>
                    <a:pt x="1650168" y="126896"/>
                  </a:lnTo>
                  <a:lnTo>
                    <a:pt x="1650161" y="127507"/>
                  </a:lnTo>
                  <a:lnTo>
                    <a:pt x="1630128" y="125484"/>
                  </a:lnTo>
                  <a:lnTo>
                    <a:pt x="1609522" y="124046"/>
                  </a:lnTo>
                  <a:lnTo>
                    <a:pt x="1568307" y="121211"/>
                  </a:lnTo>
                  <a:lnTo>
                    <a:pt x="1527089" y="118423"/>
                  </a:lnTo>
                  <a:lnTo>
                    <a:pt x="1485869" y="115679"/>
                  </a:lnTo>
                  <a:lnTo>
                    <a:pt x="1444647" y="112972"/>
                  </a:lnTo>
                  <a:lnTo>
                    <a:pt x="1403424" y="110298"/>
                  </a:lnTo>
                  <a:lnTo>
                    <a:pt x="1362202" y="107649"/>
                  </a:lnTo>
                  <a:lnTo>
                    <a:pt x="1320980" y="105022"/>
                  </a:lnTo>
                  <a:lnTo>
                    <a:pt x="1279760" y="102410"/>
                  </a:lnTo>
                  <a:lnTo>
                    <a:pt x="1238542" y="99809"/>
                  </a:lnTo>
                  <a:lnTo>
                    <a:pt x="826185" y="75399"/>
                  </a:lnTo>
                  <a:lnTo>
                    <a:pt x="413588" y="54775"/>
                  </a:lnTo>
                  <a:lnTo>
                    <a:pt x="207276" y="45377"/>
                  </a:lnTo>
                  <a:lnTo>
                    <a:pt x="206264" y="45307"/>
                  </a:lnTo>
                  <a:lnTo>
                    <a:pt x="193570" y="44753"/>
                  </a:lnTo>
                  <a:lnTo>
                    <a:pt x="180835" y="44643"/>
                  </a:lnTo>
                  <a:lnTo>
                    <a:pt x="168123" y="44775"/>
                  </a:lnTo>
                  <a:lnTo>
                    <a:pt x="155498" y="44945"/>
                  </a:lnTo>
                  <a:lnTo>
                    <a:pt x="103860" y="45542"/>
                  </a:lnTo>
                  <a:lnTo>
                    <a:pt x="1155" y="47383"/>
                  </a:lnTo>
                  <a:lnTo>
                    <a:pt x="558" y="46761"/>
                  </a:lnTo>
                  <a:lnTo>
                    <a:pt x="1147" y="46754"/>
                  </a:lnTo>
                  <a:lnTo>
                    <a:pt x="558" y="0"/>
                  </a:lnTo>
                  <a:lnTo>
                    <a:pt x="0" y="47383"/>
                  </a:lnTo>
                  <a:lnTo>
                    <a:pt x="558" y="47942"/>
                  </a:lnTo>
                  <a:lnTo>
                    <a:pt x="103860" y="49212"/>
                  </a:lnTo>
                  <a:lnTo>
                    <a:pt x="155498" y="49834"/>
                  </a:lnTo>
                  <a:lnTo>
                    <a:pt x="156204" y="49847"/>
                  </a:lnTo>
                  <a:lnTo>
                    <a:pt x="168955" y="49999"/>
                  </a:lnTo>
                  <a:lnTo>
                    <a:pt x="181620" y="50132"/>
                  </a:lnTo>
                  <a:lnTo>
                    <a:pt x="194265" y="50455"/>
                  </a:lnTo>
                  <a:lnTo>
                    <a:pt x="206959" y="51181"/>
                  </a:lnTo>
                  <a:lnTo>
                    <a:pt x="413130" y="63474"/>
                  </a:lnTo>
                  <a:lnTo>
                    <a:pt x="825550" y="86245"/>
                  </a:lnTo>
                  <a:lnTo>
                    <a:pt x="1238008" y="108546"/>
                  </a:lnTo>
                  <a:lnTo>
                    <a:pt x="1279280" y="110616"/>
                  </a:lnTo>
                  <a:lnTo>
                    <a:pt x="1320548" y="112675"/>
                  </a:lnTo>
                  <a:lnTo>
                    <a:pt x="1361813" y="114719"/>
                  </a:lnTo>
                  <a:lnTo>
                    <a:pt x="1403076" y="116742"/>
                  </a:lnTo>
                  <a:lnTo>
                    <a:pt x="1444339" y="118738"/>
                  </a:lnTo>
                  <a:lnTo>
                    <a:pt x="1485601" y="120702"/>
                  </a:lnTo>
                  <a:lnTo>
                    <a:pt x="1526865" y="122629"/>
                  </a:lnTo>
                  <a:lnTo>
                    <a:pt x="1568130" y="124513"/>
                  </a:lnTo>
                  <a:lnTo>
                    <a:pt x="1609398" y="126348"/>
                  </a:lnTo>
                  <a:lnTo>
                    <a:pt x="1650669" y="128130"/>
                  </a:lnTo>
                  <a:lnTo>
                    <a:pt x="1650707" y="80175"/>
                  </a:lnTo>
                  <a:close/>
                </a:path>
              </a:pathLst>
            </a:custGeom>
            <a:solidFill>
              <a:srgbClr val="848688"/>
            </a:solidFill>
          </p:spPr>
          <p:txBody>
            <a:bodyPr wrap="square" lIns="0" tIns="0" rIns="0" bIns="0" rtlCol="0">
              <a:noAutofit/>
            </a:bodyPr>
            <a:lstStyle/>
            <a:p>
              <a:endParaRPr/>
            </a:p>
          </p:txBody>
        </p:sp>
        <p:sp>
          <p:nvSpPr>
            <p:cNvPr id="170" name="object 246"/>
            <p:cNvSpPr/>
            <p:nvPr/>
          </p:nvSpPr>
          <p:spPr>
            <a:xfrm>
              <a:off x="3352627" y="6398492"/>
              <a:ext cx="31400" cy="6408"/>
            </a:xfrm>
            <a:custGeom>
              <a:avLst/>
              <a:gdLst/>
              <a:ahLst/>
              <a:cxnLst/>
              <a:rect l="l" t="t" r="r" b="b"/>
              <a:pathLst>
                <a:path w="31400" h="6408">
                  <a:moveTo>
                    <a:pt x="190" y="253"/>
                  </a:moveTo>
                  <a:lnTo>
                    <a:pt x="31400" y="6408"/>
                  </a:lnTo>
                  <a:lnTo>
                    <a:pt x="189" y="38"/>
                  </a:lnTo>
                  <a:lnTo>
                    <a:pt x="0" y="0"/>
                  </a:lnTo>
                  <a:lnTo>
                    <a:pt x="190" y="253"/>
                  </a:lnTo>
                  <a:close/>
                </a:path>
              </a:pathLst>
            </a:custGeom>
            <a:solidFill>
              <a:srgbClr val="848688"/>
            </a:solidFill>
          </p:spPr>
          <p:txBody>
            <a:bodyPr wrap="square" lIns="0" tIns="0" rIns="0" bIns="0" rtlCol="0">
              <a:noAutofit/>
            </a:bodyPr>
            <a:lstStyle/>
            <a:p>
              <a:endParaRPr/>
            </a:p>
          </p:txBody>
        </p:sp>
        <p:sp>
          <p:nvSpPr>
            <p:cNvPr id="171" name="object 247"/>
            <p:cNvSpPr/>
            <p:nvPr/>
          </p:nvSpPr>
          <p:spPr>
            <a:xfrm>
              <a:off x="3352322" y="6335017"/>
              <a:ext cx="2555951" cy="305041"/>
            </a:xfrm>
            <a:custGeom>
              <a:avLst/>
              <a:gdLst/>
              <a:ahLst/>
              <a:cxnLst/>
              <a:rect l="l" t="t" r="r" b="b"/>
              <a:pathLst>
                <a:path w="2555951" h="305041">
                  <a:moveTo>
                    <a:pt x="506010" y="146796"/>
                  </a:moveTo>
                  <a:lnTo>
                    <a:pt x="474253" y="142563"/>
                  </a:lnTo>
                  <a:lnTo>
                    <a:pt x="442509" y="138229"/>
                  </a:lnTo>
                  <a:lnTo>
                    <a:pt x="410779" y="133790"/>
                  </a:lnTo>
                  <a:lnTo>
                    <a:pt x="379064" y="129238"/>
                  </a:lnTo>
                  <a:lnTo>
                    <a:pt x="347368" y="124567"/>
                  </a:lnTo>
                  <a:lnTo>
                    <a:pt x="315690" y="119770"/>
                  </a:lnTo>
                  <a:lnTo>
                    <a:pt x="284033" y="114841"/>
                  </a:lnTo>
                  <a:lnTo>
                    <a:pt x="252397" y="109774"/>
                  </a:lnTo>
                  <a:lnTo>
                    <a:pt x="220786" y="104562"/>
                  </a:lnTo>
                  <a:lnTo>
                    <a:pt x="189200" y="99199"/>
                  </a:lnTo>
                  <a:lnTo>
                    <a:pt x="157641" y="93677"/>
                  </a:lnTo>
                  <a:lnTo>
                    <a:pt x="126110" y="87991"/>
                  </a:lnTo>
                  <a:lnTo>
                    <a:pt x="94610" y="82134"/>
                  </a:lnTo>
                  <a:lnTo>
                    <a:pt x="63141" y="76100"/>
                  </a:lnTo>
                  <a:lnTo>
                    <a:pt x="31705" y="69882"/>
                  </a:lnTo>
                  <a:lnTo>
                    <a:pt x="495" y="63728"/>
                  </a:lnTo>
                  <a:lnTo>
                    <a:pt x="304" y="63474"/>
                  </a:lnTo>
                  <a:lnTo>
                    <a:pt x="494" y="63513"/>
                  </a:lnTo>
                  <a:lnTo>
                    <a:pt x="253" y="0"/>
                  </a:lnTo>
                  <a:lnTo>
                    <a:pt x="0" y="63728"/>
                  </a:lnTo>
                  <a:lnTo>
                    <a:pt x="215" y="63995"/>
                  </a:lnTo>
                  <a:lnTo>
                    <a:pt x="31562" y="70651"/>
                  </a:lnTo>
                  <a:lnTo>
                    <a:pt x="62947" y="77122"/>
                  </a:lnTo>
                  <a:lnTo>
                    <a:pt x="94368" y="83412"/>
                  </a:lnTo>
                  <a:lnTo>
                    <a:pt x="125823" y="89527"/>
                  </a:lnTo>
                  <a:lnTo>
                    <a:pt x="157310" y="95474"/>
                  </a:lnTo>
                  <a:lnTo>
                    <a:pt x="188829" y="101259"/>
                  </a:lnTo>
                  <a:lnTo>
                    <a:pt x="220377" y="106886"/>
                  </a:lnTo>
                  <a:lnTo>
                    <a:pt x="251952" y="112362"/>
                  </a:lnTo>
                  <a:lnTo>
                    <a:pt x="283554" y="117692"/>
                  </a:lnTo>
                  <a:lnTo>
                    <a:pt x="315180" y="122883"/>
                  </a:lnTo>
                  <a:lnTo>
                    <a:pt x="346829" y="127940"/>
                  </a:lnTo>
                  <a:lnTo>
                    <a:pt x="378499" y="132869"/>
                  </a:lnTo>
                  <a:lnTo>
                    <a:pt x="410188" y="137676"/>
                  </a:lnTo>
                  <a:lnTo>
                    <a:pt x="441896" y="142366"/>
                  </a:lnTo>
                  <a:lnTo>
                    <a:pt x="473619" y="146946"/>
                  </a:lnTo>
                  <a:lnTo>
                    <a:pt x="492993" y="149678"/>
                  </a:lnTo>
                  <a:lnTo>
                    <a:pt x="528119" y="149678"/>
                  </a:lnTo>
                  <a:lnTo>
                    <a:pt x="506010" y="146796"/>
                  </a:lnTo>
                  <a:close/>
                </a:path>
              </a:pathLst>
            </a:custGeom>
            <a:solidFill>
              <a:srgbClr val="848688"/>
            </a:solidFill>
          </p:spPr>
          <p:txBody>
            <a:bodyPr wrap="square" lIns="0" tIns="0" rIns="0" bIns="0" rtlCol="0">
              <a:noAutofit/>
            </a:bodyPr>
            <a:lstStyle/>
            <a:p>
              <a:endParaRPr/>
            </a:p>
          </p:txBody>
        </p:sp>
        <p:sp>
          <p:nvSpPr>
            <p:cNvPr id="172" name="object 248"/>
            <p:cNvSpPr/>
            <p:nvPr/>
          </p:nvSpPr>
          <p:spPr>
            <a:xfrm>
              <a:off x="3352576" y="6335017"/>
              <a:ext cx="2541207" cy="258024"/>
            </a:xfrm>
            <a:custGeom>
              <a:avLst/>
              <a:gdLst/>
              <a:ahLst/>
              <a:cxnLst/>
              <a:rect l="l" t="t" r="r" b="b"/>
              <a:pathLst>
                <a:path w="2541207" h="258024">
                  <a:moveTo>
                    <a:pt x="1207328" y="146145"/>
                  </a:moveTo>
                  <a:lnTo>
                    <a:pt x="1175525" y="142580"/>
                  </a:lnTo>
                  <a:lnTo>
                    <a:pt x="1143725" y="138992"/>
                  </a:lnTo>
                  <a:lnTo>
                    <a:pt x="1111927" y="135381"/>
                  </a:lnTo>
                  <a:lnTo>
                    <a:pt x="1080130" y="131747"/>
                  </a:lnTo>
                  <a:lnTo>
                    <a:pt x="1048336" y="128093"/>
                  </a:lnTo>
                  <a:lnTo>
                    <a:pt x="1016544" y="124418"/>
                  </a:lnTo>
                  <a:lnTo>
                    <a:pt x="984754" y="120725"/>
                  </a:lnTo>
                  <a:lnTo>
                    <a:pt x="952966" y="117013"/>
                  </a:lnTo>
                  <a:lnTo>
                    <a:pt x="921180" y="113283"/>
                  </a:lnTo>
                  <a:lnTo>
                    <a:pt x="889397" y="109537"/>
                  </a:lnTo>
                  <a:lnTo>
                    <a:pt x="857615" y="105775"/>
                  </a:lnTo>
                  <a:lnTo>
                    <a:pt x="825836" y="101999"/>
                  </a:lnTo>
                  <a:lnTo>
                    <a:pt x="794058" y="98209"/>
                  </a:lnTo>
                  <a:lnTo>
                    <a:pt x="762283" y="94406"/>
                  </a:lnTo>
                  <a:lnTo>
                    <a:pt x="730510" y="90591"/>
                  </a:lnTo>
                  <a:lnTo>
                    <a:pt x="698739" y="86764"/>
                  </a:lnTo>
                  <a:lnTo>
                    <a:pt x="666970" y="82928"/>
                  </a:lnTo>
                  <a:lnTo>
                    <a:pt x="635203" y="79082"/>
                  </a:lnTo>
                  <a:lnTo>
                    <a:pt x="603424" y="75266"/>
                  </a:lnTo>
                  <a:lnTo>
                    <a:pt x="571648" y="71438"/>
                  </a:lnTo>
                  <a:lnTo>
                    <a:pt x="539873" y="67596"/>
                  </a:lnTo>
                  <a:lnTo>
                    <a:pt x="508100" y="63741"/>
                  </a:lnTo>
                  <a:lnTo>
                    <a:pt x="476329" y="59873"/>
                  </a:lnTo>
                  <a:lnTo>
                    <a:pt x="444559" y="55991"/>
                  </a:lnTo>
                  <a:lnTo>
                    <a:pt x="412792" y="52095"/>
                  </a:lnTo>
                  <a:lnTo>
                    <a:pt x="381026" y="48184"/>
                  </a:lnTo>
                  <a:lnTo>
                    <a:pt x="349263" y="44258"/>
                  </a:lnTo>
                  <a:lnTo>
                    <a:pt x="317501" y="40317"/>
                  </a:lnTo>
                  <a:lnTo>
                    <a:pt x="285741" y="36361"/>
                  </a:lnTo>
                  <a:lnTo>
                    <a:pt x="253984" y="32389"/>
                  </a:lnTo>
                  <a:lnTo>
                    <a:pt x="222228" y="28400"/>
                  </a:lnTo>
                  <a:lnTo>
                    <a:pt x="190475" y="24395"/>
                  </a:lnTo>
                  <a:lnTo>
                    <a:pt x="158724" y="20373"/>
                  </a:lnTo>
                  <a:lnTo>
                    <a:pt x="126974" y="16334"/>
                  </a:lnTo>
                  <a:lnTo>
                    <a:pt x="95227" y="12278"/>
                  </a:lnTo>
                  <a:lnTo>
                    <a:pt x="63482" y="8203"/>
                  </a:lnTo>
                  <a:lnTo>
                    <a:pt x="31740" y="4111"/>
                  </a:lnTo>
                  <a:lnTo>
                    <a:pt x="0" y="0"/>
                  </a:lnTo>
                  <a:lnTo>
                    <a:pt x="31706" y="4366"/>
                  </a:lnTo>
                  <a:lnTo>
                    <a:pt x="95126" y="13045"/>
                  </a:lnTo>
                  <a:lnTo>
                    <a:pt x="158556" y="21654"/>
                  </a:lnTo>
                  <a:lnTo>
                    <a:pt x="221996" y="30194"/>
                  </a:lnTo>
                  <a:lnTo>
                    <a:pt x="285445" y="38669"/>
                  </a:lnTo>
                  <a:lnTo>
                    <a:pt x="348902" y="47081"/>
                  </a:lnTo>
                  <a:lnTo>
                    <a:pt x="412368" y="55431"/>
                  </a:lnTo>
                  <a:lnTo>
                    <a:pt x="475841" y="63724"/>
                  </a:lnTo>
                  <a:lnTo>
                    <a:pt x="539322" y="71959"/>
                  </a:lnTo>
                  <a:lnTo>
                    <a:pt x="602809" y="80142"/>
                  </a:lnTo>
                  <a:lnTo>
                    <a:pt x="666314" y="88202"/>
                  </a:lnTo>
                  <a:lnTo>
                    <a:pt x="729838" y="96123"/>
                  </a:lnTo>
                  <a:lnTo>
                    <a:pt x="793369" y="103967"/>
                  </a:lnTo>
                  <a:lnTo>
                    <a:pt x="856908" y="111734"/>
                  </a:lnTo>
                  <a:lnTo>
                    <a:pt x="920456" y="119423"/>
                  </a:lnTo>
                  <a:lnTo>
                    <a:pt x="984012" y="127035"/>
                  </a:lnTo>
                  <a:lnTo>
                    <a:pt x="1047578" y="134568"/>
                  </a:lnTo>
                  <a:lnTo>
                    <a:pt x="1111154" y="142022"/>
                  </a:lnTo>
                  <a:lnTo>
                    <a:pt x="1174740" y="149398"/>
                  </a:lnTo>
                  <a:lnTo>
                    <a:pt x="1177176" y="149678"/>
                  </a:lnTo>
                  <a:lnTo>
                    <a:pt x="1239068" y="149678"/>
                  </a:lnTo>
                  <a:lnTo>
                    <a:pt x="1207328" y="146145"/>
                  </a:lnTo>
                  <a:close/>
                </a:path>
              </a:pathLst>
            </a:custGeom>
            <a:solidFill>
              <a:srgbClr val="848688"/>
            </a:solidFill>
          </p:spPr>
          <p:txBody>
            <a:bodyPr wrap="square" lIns="0" tIns="0" rIns="0" bIns="0" rtlCol="0">
              <a:noAutofit/>
            </a:bodyPr>
            <a:lstStyle/>
            <a:p>
              <a:endParaRPr/>
            </a:p>
          </p:txBody>
        </p:sp>
        <p:sp>
          <p:nvSpPr>
            <p:cNvPr id="173" name="object 249"/>
            <p:cNvSpPr/>
            <p:nvPr/>
          </p:nvSpPr>
          <p:spPr>
            <a:xfrm>
              <a:off x="3402700" y="5363461"/>
              <a:ext cx="108411" cy="54451"/>
            </a:xfrm>
            <a:custGeom>
              <a:avLst/>
              <a:gdLst/>
              <a:ahLst/>
              <a:cxnLst/>
              <a:rect l="l" t="t" r="r" b="b"/>
              <a:pathLst>
                <a:path w="108411" h="54451">
                  <a:moveTo>
                    <a:pt x="96939" y="305"/>
                  </a:moveTo>
                  <a:lnTo>
                    <a:pt x="108411" y="680"/>
                  </a:lnTo>
                  <a:lnTo>
                    <a:pt x="96391" y="0"/>
                  </a:lnTo>
                  <a:lnTo>
                    <a:pt x="96939" y="305"/>
                  </a:lnTo>
                  <a:close/>
                </a:path>
                <a:path w="108411" h="54451">
                  <a:moveTo>
                    <a:pt x="95732" y="-37"/>
                  </a:moveTo>
                  <a:lnTo>
                    <a:pt x="94195" y="4852"/>
                  </a:lnTo>
                  <a:lnTo>
                    <a:pt x="95402" y="5233"/>
                  </a:lnTo>
                  <a:lnTo>
                    <a:pt x="99945" y="5603"/>
                  </a:lnTo>
                  <a:lnTo>
                    <a:pt x="112599" y="6643"/>
                  </a:lnTo>
                  <a:lnTo>
                    <a:pt x="125254" y="7695"/>
                  </a:lnTo>
                  <a:lnTo>
                    <a:pt x="137908" y="8756"/>
                  </a:lnTo>
                  <a:lnTo>
                    <a:pt x="150564" y="9823"/>
                  </a:lnTo>
                  <a:lnTo>
                    <a:pt x="163220" y="10892"/>
                  </a:lnTo>
                  <a:lnTo>
                    <a:pt x="175876" y="11960"/>
                  </a:lnTo>
                  <a:lnTo>
                    <a:pt x="188534" y="13023"/>
                  </a:lnTo>
                  <a:lnTo>
                    <a:pt x="201192" y="14079"/>
                  </a:lnTo>
                  <a:lnTo>
                    <a:pt x="213851" y="15123"/>
                  </a:lnTo>
                  <a:lnTo>
                    <a:pt x="226511" y="16153"/>
                  </a:lnTo>
                  <a:lnTo>
                    <a:pt x="239172" y="17165"/>
                  </a:lnTo>
                  <a:lnTo>
                    <a:pt x="251834" y="18156"/>
                  </a:lnTo>
                  <a:lnTo>
                    <a:pt x="264497" y="19122"/>
                  </a:lnTo>
                  <a:lnTo>
                    <a:pt x="277161" y="20061"/>
                  </a:lnTo>
                  <a:lnTo>
                    <a:pt x="289826" y="20968"/>
                  </a:lnTo>
                  <a:lnTo>
                    <a:pt x="294400" y="21294"/>
                  </a:lnTo>
                  <a:lnTo>
                    <a:pt x="307067" y="22208"/>
                  </a:lnTo>
                  <a:lnTo>
                    <a:pt x="319733" y="23136"/>
                  </a:lnTo>
                  <a:lnTo>
                    <a:pt x="332398" y="24073"/>
                  </a:lnTo>
                  <a:lnTo>
                    <a:pt x="345062" y="25017"/>
                  </a:lnTo>
                  <a:lnTo>
                    <a:pt x="357725" y="25964"/>
                  </a:lnTo>
                  <a:lnTo>
                    <a:pt x="370388" y="26910"/>
                  </a:lnTo>
                  <a:lnTo>
                    <a:pt x="383051" y="27853"/>
                  </a:lnTo>
                  <a:lnTo>
                    <a:pt x="395715" y="28789"/>
                  </a:lnTo>
                  <a:lnTo>
                    <a:pt x="408380" y="29715"/>
                  </a:lnTo>
                  <a:lnTo>
                    <a:pt x="421047" y="30626"/>
                  </a:lnTo>
                  <a:lnTo>
                    <a:pt x="433715" y="31521"/>
                  </a:lnTo>
                  <a:lnTo>
                    <a:pt x="446386" y="32395"/>
                  </a:lnTo>
                  <a:lnTo>
                    <a:pt x="459059" y="33246"/>
                  </a:lnTo>
                  <a:lnTo>
                    <a:pt x="471736" y="34069"/>
                  </a:lnTo>
                  <a:lnTo>
                    <a:pt x="484416" y="34862"/>
                  </a:lnTo>
                  <a:lnTo>
                    <a:pt x="488952" y="35149"/>
                  </a:lnTo>
                  <a:lnTo>
                    <a:pt x="501628" y="35959"/>
                  </a:lnTo>
                  <a:lnTo>
                    <a:pt x="514302" y="36780"/>
                  </a:lnTo>
                  <a:lnTo>
                    <a:pt x="526976" y="37608"/>
                  </a:lnTo>
                  <a:lnTo>
                    <a:pt x="539648" y="38441"/>
                  </a:lnTo>
                  <a:lnTo>
                    <a:pt x="552321" y="39276"/>
                  </a:lnTo>
                  <a:lnTo>
                    <a:pt x="564993" y="40109"/>
                  </a:lnTo>
                  <a:lnTo>
                    <a:pt x="577665" y="40936"/>
                  </a:lnTo>
                  <a:lnTo>
                    <a:pt x="590338" y="41756"/>
                  </a:lnTo>
                  <a:lnTo>
                    <a:pt x="603011" y="42565"/>
                  </a:lnTo>
                  <a:lnTo>
                    <a:pt x="615686" y="43360"/>
                  </a:lnTo>
                  <a:lnTo>
                    <a:pt x="628361" y="44138"/>
                  </a:lnTo>
                  <a:lnTo>
                    <a:pt x="641038" y="44896"/>
                  </a:lnTo>
                  <a:lnTo>
                    <a:pt x="653717" y="45630"/>
                  </a:lnTo>
                  <a:lnTo>
                    <a:pt x="666398" y="46338"/>
                  </a:lnTo>
                  <a:lnTo>
                    <a:pt x="679081" y="47016"/>
                  </a:lnTo>
                  <a:lnTo>
                    <a:pt x="683684" y="47279"/>
                  </a:lnTo>
                  <a:lnTo>
                    <a:pt x="696368" y="47998"/>
                  </a:lnTo>
                  <a:lnTo>
                    <a:pt x="709050" y="48707"/>
                  </a:lnTo>
                  <a:lnTo>
                    <a:pt x="721731" y="49407"/>
                  </a:lnTo>
                  <a:lnTo>
                    <a:pt x="734412" y="50094"/>
                  </a:lnTo>
                  <a:lnTo>
                    <a:pt x="747092" y="50770"/>
                  </a:lnTo>
                  <a:lnTo>
                    <a:pt x="759772" y="51433"/>
                  </a:lnTo>
                  <a:lnTo>
                    <a:pt x="772452" y="52082"/>
                  </a:lnTo>
                  <a:lnTo>
                    <a:pt x="785133" y="52717"/>
                  </a:lnTo>
                  <a:lnTo>
                    <a:pt x="797815" y="53336"/>
                  </a:lnTo>
                  <a:lnTo>
                    <a:pt x="810499" y="53939"/>
                  </a:lnTo>
                  <a:lnTo>
                    <a:pt x="823184" y="54525"/>
                  </a:lnTo>
                  <a:lnTo>
                    <a:pt x="835871" y="55093"/>
                  </a:lnTo>
                  <a:lnTo>
                    <a:pt x="848561" y="55642"/>
                  </a:lnTo>
                  <a:lnTo>
                    <a:pt x="861254" y="56171"/>
                  </a:lnTo>
                  <a:lnTo>
                    <a:pt x="873950" y="56680"/>
                  </a:lnTo>
                  <a:lnTo>
                    <a:pt x="869378" y="56226"/>
                  </a:lnTo>
                  <a:lnTo>
                    <a:pt x="856740" y="54984"/>
                  </a:lnTo>
                  <a:lnTo>
                    <a:pt x="844099" y="53761"/>
                  </a:lnTo>
                  <a:lnTo>
                    <a:pt x="831457" y="52557"/>
                  </a:lnTo>
                  <a:lnTo>
                    <a:pt x="818812" y="51372"/>
                  </a:lnTo>
                  <a:lnTo>
                    <a:pt x="806166" y="50204"/>
                  </a:lnTo>
                  <a:lnTo>
                    <a:pt x="793518" y="49053"/>
                  </a:lnTo>
                  <a:lnTo>
                    <a:pt x="780869" y="47919"/>
                  </a:lnTo>
                  <a:lnTo>
                    <a:pt x="768217" y="46800"/>
                  </a:lnTo>
                  <a:lnTo>
                    <a:pt x="755565" y="45696"/>
                  </a:lnTo>
                  <a:lnTo>
                    <a:pt x="742911" y="44606"/>
                  </a:lnTo>
                  <a:lnTo>
                    <a:pt x="730256" y="43530"/>
                  </a:lnTo>
                  <a:lnTo>
                    <a:pt x="717600" y="42466"/>
                  </a:lnTo>
                  <a:lnTo>
                    <a:pt x="704944" y="41415"/>
                  </a:lnTo>
                  <a:lnTo>
                    <a:pt x="692286" y="40374"/>
                  </a:lnTo>
                  <a:lnTo>
                    <a:pt x="679627" y="39345"/>
                  </a:lnTo>
                  <a:lnTo>
                    <a:pt x="675084" y="38951"/>
                  </a:lnTo>
                  <a:lnTo>
                    <a:pt x="662431" y="37874"/>
                  </a:lnTo>
                  <a:lnTo>
                    <a:pt x="649775" y="36825"/>
                  </a:lnTo>
                  <a:lnTo>
                    <a:pt x="637116" y="35802"/>
                  </a:lnTo>
                  <a:lnTo>
                    <a:pt x="624456" y="34801"/>
                  </a:lnTo>
                  <a:lnTo>
                    <a:pt x="611794" y="33820"/>
                  </a:lnTo>
                  <a:lnTo>
                    <a:pt x="599131" y="32855"/>
                  </a:lnTo>
                  <a:lnTo>
                    <a:pt x="586466" y="31904"/>
                  </a:lnTo>
                  <a:lnTo>
                    <a:pt x="573800" y="30963"/>
                  </a:lnTo>
                  <a:lnTo>
                    <a:pt x="561134" y="30029"/>
                  </a:lnTo>
                  <a:lnTo>
                    <a:pt x="548468" y="29099"/>
                  </a:lnTo>
                  <a:lnTo>
                    <a:pt x="535801" y="28171"/>
                  </a:lnTo>
                  <a:lnTo>
                    <a:pt x="523135" y="27241"/>
                  </a:lnTo>
                  <a:lnTo>
                    <a:pt x="510469" y="26306"/>
                  </a:lnTo>
                  <a:lnTo>
                    <a:pt x="497804" y="25363"/>
                  </a:lnTo>
                  <a:lnTo>
                    <a:pt x="485140" y="24410"/>
                  </a:lnTo>
                  <a:lnTo>
                    <a:pt x="480584" y="24055"/>
                  </a:lnTo>
                  <a:lnTo>
                    <a:pt x="467921" y="23092"/>
                  </a:lnTo>
                  <a:lnTo>
                    <a:pt x="455255" y="22159"/>
                  </a:lnTo>
                  <a:lnTo>
                    <a:pt x="442588" y="21253"/>
                  </a:lnTo>
                  <a:lnTo>
                    <a:pt x="429918" y="20372"/>
                  </a:lnTo>
                  <a:lnTo>
                    <a:pt x="417247" y="19511"/>
                  </a:lnTo>
                  <a:lnTo>
                    <a:pt x="404575" y="18666"/>
                  </a:lnTo>
                  <a:lnTo>
                    <a:pt x="391901" y="17836"/>
                  </a:lnTo>
                  <a:lnTo>
                    <a:pt x="379227" y="17016"/>
                  </a:lnTo>
                  <a:lnTo>
                    <a:pt x="366553" y="16202"/>
                  </a:lnTo>
                  <a:lnTo>
                    <a:pt x="353878" y="15393"/>
                  </a:lnTo>
                  <a:lnTo>
                    <a:pt x="341203" y="14583"/>
                  </a:lnTo>
                  <a:lnTo>
                    <a:pt x="328529" y="13770"/>
                  </a:lnTo>
                  <a:lnTo>
                    <a:pt x="315856" y="12950"/>
                  </a:lnTo>
                  <a:lnTo>
                    <a:pt x="303183" y="12121"/>
                  </a:lnTo>
                  <a:lnTo>
                    <a:pt x="290512" y="11278"/>
                  </a:lnTo>
                  <a:lnTo>
                    <a:pt x="285915" y="10963"/>
                  </a:lnTo>
                  <a:lnTo>
                    <a:pt x="273245" y="10118"/>
                  </a:lnTo>
                  <a:lnTo>
                    <a:pt x="260572" y="9303"/>
                  </a:lnTo>
                  <a:lnTo>
                    <a:pt x="247897" y="8514"/>
                  </a:lnTo>
                  <a:lnTo>
                    <a:pt x="235220" y="7748"/>
                  </a:lnTo>
                  <a:lnTo>
                    <a:pt x="222542" y="7003"/>
                  </a:lnTo>
                  <a:lnTo>
                    <a:pt x="209862" y="6274"/>
                  </a:lnTo>
                  <a:lnTo>
                    <a:pt x="197181" y="5560"/>
                  </a:lnTo>
                  <a:lnTo>
                    <a:pt x="184499" y="4856"/>
                  </a:lnTo>
                  <a:lnTo>
                    <a:pt x="171817" y="4159"/>
                  </a:lnTo>
                  <a:lnTo>
                    <a:pt x="159135" y="3467"/>
                  </a:lnTo>
                  <a:lnTo>
                    <a:pt x="146453" y="2776"/>
                  </a:lnTo>
                  <a:lnTo>
                    <a:pt x="133771" y="2084"/>
                  </a:lnTo>
                  <a:lnTo>
                    <a:pt x="121091" y="1386"/>
                  </a:lnTo>
                  <a:lnTo>
                    <a:pt x="108411" y="680"/>
                  </a:lnTo>
                  <a:lnTo>
                    <a:pt x="96939" y="305"/>
                  </a:lnTo>
                  <a:lnTo>
                    <a:pt x="96391" y="0"/>
                  </a:lnTo>
                  <a:lnTo>
                    <a:pt x="0" y="-53770"/>
                  </a:lnTo>
                  <a:lnTo>
                    <a:pt x="94195" y="4852"/>
                  </a:lnTo>
                  <a:lnTo>
                    <a:pt x="95732" y="-37"/>
                  </a:lnTo>
                  <a:close/>
                </a:path>
              </a:pathLst>
            </a:custGeom>
            <a:solidFill>
              <a:srgbClr val="848688"/>
            </a:solidFill>
          </p:spPr>
          <p:txBody>
            <a:bodyPr wrap="square" lIns="0" tIns="0" rIns="0" bIns="0" rtlCol="0">
              <a:noAutofit/>
            </a:bodyPr>
            <a:lstStyle/>
            <a:p>
              <a:endParaRPr/>
            </a:p>
          </p:txBody>
        </p:sp>
        <p:sp>
          <p:nvSpPr>
            <p:cNvPr id="174" name="object 250"/>
            <p:cNvSpPr/>
            <p:nvPr/>
          </p:nvSpPr>
          <p:spPr>
            <a:xfrm>
              <a:off x="5119401" y="5602380"/>
              <a:ext cx="18444" cy="12547"/>
            </a:xfrm>
            <a:custGeom>
              <a:avLst/>
              <a:gdLst/>
              <a:ahLst/>
              <a:cxnLst/>
              <a:rect l="l" t="t" r="r" b="b"/>
              <a:pathLst>
                <a:path w="18444" h="12547">
                  <a:moveTo>
                    <a:pt x="11307" y="8839"/>
                  </a:moveTo>
                  <a:lnTo>
                    <a:pt x="18444" y="12547"/>
                  </a:lnTo>
                  <a:lnTo>
                    <a:pt x="15752" y="0"/>
                  </a:lnTo>
                  <a:lnTo>
                    <a:pt x="8564" y="4419"/>
                  </a:lnTo>
                  <a:lnTo>
                    <a:pt x="0" y="3057"/>
                  </a:lnTo>
                  <a:lnTo>
                    <a:pt x="11307" y="8839"/>
                  </a:lnTo>
                  <a:close/>
                </a:path>
              </a:pathLst>
            </a:custGeom>
            <a:solidFill>
              <a:srgbClr val="848688"/>
            </a:solidFill>
          </p:spPr>
          <p:txBody>
            <a:bodyPr wrap="square" lIns="0" tIns="0" rIns="0" bIns="0" rtlCol="0">
              <a:noAutofit/>
            </a:bodyPr>
            <a:lstStyle/>
            <a:p>
              <a:endParaRPr/>
            </a:p>
          </p:txBody>
        </p:sp>
        <p:sp>
          <p:nvSpPr>
            <p:cNvPr id="175" name="object 251"/>
            <p:cNvSpPr/>
            <p:nvPr/>
          </p:nvSpPr>
          <p:spPr>
            <a:xfrm>
              <a:off x="5027305" y="5479473"/>
              <a:ext cx="6235" cy="79993"/>
            </a:xfrm>
            <a:custGeom>
              <a:avLst/>
              <a:gdLst/>
              <a:ahLst/>
              <a:cxnLst/>
              <a:rect l="l" t="t" r="r" b="b"/>
              <a:pathLst>
                <a:path w="6235" h="79993">
                  <a:moveTo>
                    <a:pt x="6235" y="72487"/>
                  </a:moveTo>
                  <a:lnTo>
                    <a:pt x="5087" y="0"/>
                  </a:lnTo>
                  <a:lnTo>
                    <a:pt x="4256" y="12673"/>
                  </a:lnTo>
                  <a:lnTo>
                    <a:pt x="3431" y="25347"/>
                  </a:lnTo>
                  <a:lnTo>
                    <a:pt x="2614" y="38021"/>
                  </a:lnTo>
                  <a:lnTo>
                    <a:pt x="1802" y="50695"/>
                  </a:lnTo>
                  <a:lnTo>
                    <a:pt x="994" y="63369"/>
                  </a:lnTo>
                  <a:lnTo>
                    <a:pt x="190" y="76043"/>
                  </a:lnTo>
                  <a:lnTo>
                    <a:pt x="0" y="78685"/>
                  </a:lnTo>
                  <a:lnTo>
                    <a:pt x="2476" y="79993"/>
                  </a:lnTo>
                  <a:lnTo>
                    <a:pt x="6235" y="72487"/>
                  </a:lnTo>
                  <a:close/>
                </a:path>
              </a:pathLst>
            </a:custGeom>
            <a:solidFill>
              <a:srgbClr val="848688"/>
            </a:solidFill>
          </p:spPr>
          <p:txBody>
            <a:bodyPr wrap="square" lIns="0" tIns="0" rIns="0" bIns="0" rtlCol="0">
              <a:noAutofit/>
            </a:bodyPr>
            <a:lstStyle/>
            <a:p>
              <a:endParaRPr/>
            </a:p>
          </p:txBody>
        </p:sp>
        <p:sp>
          <p:nvSpPr>
            <p:cNvPr id="176" name="object 252"/>
            <p:cNvSpPr/>
            <p:nvPr/>
          </p:nvSpPr>
          <p:spPr>
            <a:xfrm>
              <a:off x="5029781" y="5318547"/>
              <a:ext cx="152158" cy="296379"/>
            </a:xfrm>
            <a:custGeom>
              <a:avLst/>
              <a:gdLst/>
              <a:ahLst/>
              <a:cxnLst/>
              <a:rect l="l" t="t" r="r" b="b"/>
              <a:pathLst>
                <a:path w="152158" h="296379">
                  <a:moveTo>
                    <a:pt x="6946" y="215781"/>
                  </a:moveTo>
                  <a:lnTo>
                    <a:pt x="7455" y="203093"/>
                  </a:lnTo>
                  <a:lnTo>
                    <a:pt x="7960" y="190405"/>
                  </a:lnTo>
                  <a:lnTo>
                    <a:pt x="8459" y="177716"/>
                  </a:lnTo>
                  <a:lnTo>
                    <a:pt x="8950" y="165028"/>
                  </a:lnTo>
                  <a:lnTo>
                    <a:pt x="9433" y="152338"/>
                  </a:lnTo>
                  <a:lnTo>
                    <a:pt x="9908" y="139648"/>
                  </a:lnTo>
                  <a:lnTo>
                    <a:pt x="10372" y="126957"/>
                  </a:lnTo>
                  <a:lnTo>
                    <a:pt x="10825" y="114265"/>
                  </a:lnTo>
                  <a:lnTo>
                    <a:pt x="11266" y="101573"/>
                  </a:lnTo>
                  <a:lnTo>
                    <a:pt x="11693" y="88880"/>
                  </a:lnTo>
                  <a:lnTo>
                    <a:pt x="12107" y="76186"/>
                  </a:lnTo>
                  <a:lnTo>
                    <a:pt x="12506" y="63491"/>
                  </a:lnTo>
                  <a:lnTo>
                    <a:pt x="12888" y="50795"/>
                  </a:lnTo>
                  <a:lnTo>
                    <a:pt x="13253" y="38098"/>
                  </a:lnTo>
                  <a:lnTo>
                    <a:pt x="13600" y="25400"/>
                  </a:lnTo>
                  <a:lnTo>
                    <a:pt x="13928" y="12700"/>
                  </a:lnTo>
                  <a:lnTo>
                    <a:pt x="14236" y="0"/>
                  </a:lnTo>
                  <a:lnTo>
                    <a:pt x="13523" y="8915"/>
                  </a:lnTo>
                  <a:lnTo>
                    <a:pt x="12526" y="21575"/>
                  </a:lnTo>
                  <a:lnTo>
                    <a:pt x="11549" y="34237"/>
                  </a:lnTo>
                  <a:lnTo>
                    <a:pt x="10590" y="46900"/>
                  </a:lnTo>
                  <a:lnTo>
                    <a:pt x="9648" y="59565"/>
                  </a:lnTo>
                  <a:lnTo>
                    <a:pt x="8722" y="72231"/>
                  </a:lnTo>
                  <a:lnTo>
                    <a:pt x="7811" y="84899"/>
                  </a:lnTo>
                  <a:lnTo>
                    <a:pt x="6914" y="97568"/>
                  </a:lnTo>
                  <a:lnTo>
                    <a:pt x="6031" y="110237"/>
                  </a:lnTo>
                  <a:lnTo>
                    <a:pt x="5160" y="122908"/>
                  </a:lnTo>
                  <a:lnTo>
                    <a:pt x="4300" y="135580"/>
                  </a:lnTo>
                  <a:lnTo>
                    <a:pt x="3451" y="148252"/>
                  </a:lnTo>
                  <a:lnTo>
                    <a:pt x="2611" y="160925"/>
                  </a:lnTo>
                  <a:lnTo>
                    <a:pt x="3759" y="233413"/>
                  </a:lnTo>
                  <a:lnTo>
                    <a:pt x="0" y="240919"/>
                  </a:lnTo>
                  <a:lnTo>
                    <a:pt x="10471" y="246404"/>
                  </a:lnTo>
                  <a:lnTo>
                    <a:pt x="6070" y="237350"/>
                  </a:lnTo>
                  <a:lnTo>
                    <a:pt x="10471" y="246404"/>
                  </a:lnTo>
                  <a:lnTo>
                    <a:pt x="21744" y="252253"/>
                  </a:lnTo>
                  <a:lnTo>
                    <a:pt x="33036" y="258065"/>
                  </a:lnTo>
                  <a:lnTo>
                    <a:pt x="44343" y="263849"/>
                  </a:lnTo>
                  <a:lnTo>
                    <a:pt x="55659" y="269615"/>
                  </a:lnTo>
                  <a:lnTo>
                    <a:pt x="66981" y="275370"/>
                  </a:lnTo>
                  <a:lnTo>
                    <a:pt x="78302" y="281126"/>
                  </a:lnTo>
                  <a:lnTo>
                    <a:pt x="89619" y="286889"/>
                  </a:lnTo>
                  <a:lnTo>
                    <a:pt x="98183" y="288251"/>
                  </a:lnTo>
                  <a:lnTo>
                    <a:pt x="105371" y="283832"/>
                  </a:lnTo>
                  <a:lnTo>
                    <a:pt x="108064" y="296379"/>
                  </a:lnTo>
                  <a:lnTo>
                    <a:pt x="108089" y="288251"/>
                  </a:lnTo>
                  <a:lnTo>
                    <a:pt x="108584" y="151498"/>
                  </a:lnTo>
                  <a:lnTo>
                    <a:pt x="107988" y="20401"/>
                  </a:lnTo>
                  <a:lnTo>
                    <a:pt x="146783" y="26639"/>
                  </a:lnTo>
                  <a:lnTo>
                    <a:pt x="146735" y="22694"/>
                  </a:lnTo>
                  <a:lnTo>
                    <a:pt x="152158" y="18122"/>
                  </a:lnTo>
                  <a:lnTo>
                    <a:pt x="107962" y="14732"/>
                  </a:lnTo>
                  <a:lnTo>
                    <a:pt x="102349" y="19494"/>
                  </a:lnTo>
                  <a:lnTo>
                    <a:pt x="98348" y="8991"/>
                  </a:lnTo>
                  <a:lnTo>
                    <a:pt x="98297" y="14732"/>
                  </a:lnTo>
                  <a:lnTo>
                    <a:pt x="97739" y="151498"/>
                  </a:lnTo>
                  <a:lnTo>
                    <a:pt x="98157" y="280240"/>
                  </a:lnTo>
                  <a:lnTo>
                    <a:pt x="94779" y="278558"/>
                  </a:lnTo>
                  <a:lnTo>
                    <a:pt x="83419" y="272885"/>
                  </a:lnTo>
                  <a:lnTo>
                    <a:pt x="72062" y="267206"/>
                  </a:lnTo>
                  <a:lnTo>
                    <a:pt x="60704" y="261528"/>
                  </a:lnTo>
                  <a:lnTo>
                    <a:pt x="49342" y="255859"/>
                  </a:lnTo>
                  <a:lnTo>
                    <a:pt x="37970" y="250205"/>
                  </a:lnTo>
                  <a:lnTo>
                    <a:pt x="26585" y="244575"/>
                  </a:lnTo>
                  <a:lnTo>
                    <a:pt x="15183" y="238975"/>
                  </a:lnTo>
                  <a:lnTo>
                    <a:pt x="6182" y="234593"/>
                  </a:lnTo>
                  <a:lnTo>
                    <a:pt x="6432" y="228468"/>
                  </a:lnTo>
                  <a:lnTo>
                    <a:pt x="6946" y="215781"/>
                  </a:lnTo>
                  <a:close/>
                </a:path>
              </a:pathLst>
            </a:custGeom>
            <a:solidFill>
              <a:srgbClr val="848688"/>
            </a:solidFill>
          </p:spPr>
          <p:txBody>
            <a:bodyPr wrap="square" lIns="0" tIns="0" rIns="0" bIns="0" rtlCol="0">
              <a:noAutofit/>
            </a:bodyPr>
            <a:lstStyle/>
            <a:p>
              <a:endParaRPr/>
            </a:p>
          </p:txBody>
        </p:sp>
        <p:sp>
          <p:nvSpPr>
            <p:cNvPr id="177" name="object 253"/>
            <p:cNvSpPr/>
            <p:nvPr/>
          </p:nvSpPr>
          <p:spPr>
            <a:xfrm>
              <a:off x="5176517" y="5336670"/>
              <a:ext cx="9347" cy="285013"/>
            </a:xfrm>
            <a:custGeom>
              <a:avLst/>
              <a:gdLst/>
              <a:ahLst/>
              <a:cxnLst/>
              <a:rect l="l" t="t" r="r" b="b"/>
              <a:pathLst>
                <a:path w="9347" h="285013">
                  <a:moveTo>
                    <a:pt x="9271" y="4572"/>
                  </a:moveTo>
                  <a:lnTo>
                    <a:pt x="9347" y="647"/>
                  </a:lnTo>
                  <a:lnTo>
                    <a:pt x="5422" y="0"/>
                  </a:lnTo>
                  <a:lnTo>
                    <a:pt x="0" y="4572"/>
                  </a:lnTo>
                  <a:lnTo>
                    <a:pt x="3873" y="9131"/>
                  </a:lnTo>
                  <a:lnTo>
                    <a:pt x="0" y="4572"/>
                  </a:lnTo>
                  <a:lnTo>
                    <a:pt x="47" y="8516"/>
                  </a:lnTo>
                  <a:lnTo>
                    <a:pt x="1701" y="144805"/>
                  </a:lnTo>
                  <a:lnTo>
                    <a:pt x="2997" y="214922"/>
                  </a:lnTo>
                  <a:lnTo>
                    <a:pt x="4660" y="285013"/>
                  </a:lnTo>
                  <a:lnTo>
                    <a:pt x="6311" y="214922"/>
                  </a:lnTo>
                  <a:lnTo>
                    <a:pt x="7594" y="144805"/>
                  </a:lnTo>
                  <a:lnTo>
                    <a:pt x="9271" y="4572"/>
                  </a:lnTo>
                  <a:close/>
                </a:path>
              </a:pathLst>
            </a:custGeom>
            <a:solidFill>
              <a:srgbClr val="848688"/>
            </a:solidFill>
          </p:spPr>
          <p:txBody>
            <a:bodyPr wrap="square" lIns="0" tIns="0" rIns="0" bIns="0" rtlCol="0">
              <a:noAutofit/>
            </a:bodyPr>
            <a:lstStyle/>
            <a:p>
              <a:endParaRPr/>
            </a:p>
          </p:txBody>
        </p:sp>
        <p:sp>
          <p:nvSpPr>
            <p:cNvPr id="178" name="object 254"/>
            <p:cNvSpPr/>
            <p:nvPr/>
          </p:nvSpPr>
          <p:spPr>
            <a:xfrm>
              <a:off x="5128130" y="5327539"/>
              <a:ext cx="53809" cy="10502"/>
            </a:xfrm>
            <a:custGeom>
              <a:avLst/>
              <a:gdLst/>
              <a:ahLst/>
              <a:cxnLst/>
              <a:rect l="l" t="t" r="r" b="b"/>
              <a:pathLst>
                <a:path w="53809" h="10502">
                  <a:moveTo>
                    <a:pt x="5613" y="939"/>
                  </a:moveTo>
                  <a:lnTo>
                    <a:pt x="0" y="0"/>
                  </a:lnTo>
                  <a:lnTo>
                    <a:pt x="4000" y="10502"/>
                  </a:lnTo>
                  <a:lnTo>
                    <a:pt x="9613" y="5740"/>
                  </a:lnTo>
                  <a:lnTo>
                    <a:pt x="53809" y="9131"/>
                  </a:lnTo>
                  <a:lnTo>
                    <a:pt x="5613" y="939"/>
                  </a:lnTo>
                  <a:close/>
                </a:path>
              </a:pathLst>
            </a:custGeom>
            <a:solidFill>
              <a:srgbClr val="848688"/>
            </a:solidFill>
          </p:spPr>
          <p:txBody>
            <a:bodyPr wrap="square" lIns="0" tIns="0" rIns="0" bIns="0" rtlCol="0">
              <a:noAutofit/>
            </a:bodyPr>
            <a:lstStyle/>
            <a:p>
              <a:endParaRPr/>
            </a:p>
          </p:txBody>
        </p:sp>
        <p:sp>
          <p:nvSpPr>
            <p:cNvPr id="179" name="object 255"/>
            <p:cNvSpPr/>
            <p:nvPr/>
          </p:nvSpPr>
          <p:spPr>
            <a:xfrm>
              <a:off x="2305086" y="4738825"/>
              <a:ext cx="16376" cy="14066"/>
            </a:xfrm>
            <a:custGeom>
              <a:avLst/>
              <a:gdLst/>
              <a:ahLst/>
              <a:cxnLst/>
              <a:rect l="l" t="t" r="r" b="b"/>
              <a:pathLst>
                <a:path w="16376" h="14066">
                  <a:moveTo>
                    <a:pt x="9556" y="8414"/>
                  </a:moveTo>
                  <a:lnTo>
                    <a:pt x="15893" y="14066"/>
                  </a:lnTo>
                  <a:lnTo>
                    <a:pt x="16376" y="794"/>
                  </a:lnTo>
                  <a:lnTo>
                    <a:pt x="7943" y="3601"/>
                  </a:lnTo>
                  <a:lnTo>
                    <a:pt x="0" y="0"/>
                  </a:lnTo>
                  <a:lnTo>
                    <a:pt x="9556" y="8414"/>
                  </a:lnTo>
                  <a:close/>
                </a:path>
              </a:pathLst>
            </a:custGeom>
            <a:solidFill>
              <a:srgbClr val="848688"/>
            </a:solidFill>
          </p:spPr>
          <p:txBody>
            <a:bodyPr wrap="square" lIns="0" tIns="0" rIns="0" bIns="0" rtlCol="0">
              <a:noAutofit/>
            </a:bodyPr>
            <a:lstStyle/>
            <a:p>
              <a:endParaRPr/>
            </a:p>
          </p:txBody>
        </p:sp>
        <p:sp>
          <p:nvSpPr>
            <p:cNvPr id="180" name="object 256"/>
            <p:cNvSpPr/>
            <p:nvPr/>
          </p:nvSpPr>
          <p:spPr>
            <a:xfrm>
              <a:off x="2110427" y="4731962"/>
              <a:ext cx="8026" cy="10464"/>
            </a:xfrm>
            <a:custGeom>
              <a:avLst/>
              <a:gdLst/>
              <a:ahLst/>
              <a:cxnLst/>
              <a:rect l="l" t="t" r="r" b="b"/>
              <a:pathLst>
                <a:path w="8026" h="10464">
                  <a:moveTo>
                    <a:pt x="6019" y="0"/>
                  </a:moveTo>
                  <a:lnTo>
                    <a:pt x="0" y="3619"/>
                  </a:lnTo>
                  <a:lnTo>
                    <a:pt x="3060" y="8737"/>
                  </a:lnTo>
                  <a:lnTo>
                    <a:pt x="8026" y="10464"/>
                  </a:lnTo>
                  <a:lnTo>
                    <a:pt x="6019" y="0"/>
                  </a:lnTo>
                  <a:close/>
                </a:path>
              </a:pathLst>
            </a:custGeom>
            <a:solidFill>
              <a:srgbClr val="848688"/>
            </a:solidFill>
          </p:spPr>
          <p:txBody>
            <a:bodyPr wrap="square" lIns="0" tIns="0" rIns="0" bIns="0" rtlCol="0">
              <a:noAutofit/>
            </a:bodyPr>
            <a:lstStyle/>
            <a:p>
              <a:endParaRPr/>
            </a:p>
          </p:txBody>
        </p:sp>
        <p:sp>
          <p:nvSpPr>
            <p:cNvPr id="181" name="object 257"/>
            <p:cNvSpPr/>
            <p:nvPr/>
          </p:nvSpPr>
          <p:spPr>
            <a:xfrm>
              <a:off x="1552808" y="4776588"/>
              <a:ext cx="508999" cy="716838"/>
            </a:xfrm>
            <a:custGeom>
              <a:avLst/>
              <a:gdLst/>
              <a:ahLst/>
              <a:cxnLst/>
              <a:rect l="l" t="t" r="r" b="b"/>
              <a:pathLst>
                <a:path w="508999" h="716838">
                  <a:moveTo>
                    <a:pt x="0" y="269076"/>
                  </a:moveTo>
                  <a:lnTo>
                    <a:pt x="1932" y="286357"/>
                  </a:lnTo>
                  <a:lnTo>
                    <a:pt x="5936" y="298604"/>
                  </a:lnTo>
                  <a:lnTo>
                    <a:pt x="11669" y="310110"/>
                  </a:lnTo>
                  <a:lnTo>
                    <a:pt x="18719" y="320689"/>
                  </a:lnTo>
                  <a:lnTo>
                    <a:pt x="29441" y="333324"/>
                  </a:lnTo>
                  <a:lnTo>
                    <a:pt x="38514" y="342277"/>
                  </a:lnTo>
                  <a:lnTo>
                    <a:pt x="48121" y="350601"/>
                  </a:lnTo>
                  <a:lnTo>
                    <a:pt x="58127" y="358370"/>
                  </a:lnTo>
                  <a:lnTo>
                    <a:pt x="74014" y="369383"/>
                  </a:lnTo>
                  <a:lnTo>
                    <a:pt x="84798" y="376168"/>
                  </a:lnTo>
                  <a:lnTo>
                    <a:pt x="95782" y="382601"/>
                  </a:lnTo>
                  <a:lnTo>
                    <a:pt x="106942" y="388711"/>
                  </a:lnTo>
                  <a:lnTo>
                    <a:pt x="118251" y="394529"/>
                  </a:lnTo>
                  <a:lnTo>
                    <a:pt x="129686" y="400086"/>
                  </a:lnTo>
                  <a:lnTo>
                    <a:pt x="141221" y="405413"/>
                  </a:lnTo>
                  <a:lnTo>
                    <a:pt x="152831" y="410542"/>
                  </a:lnTo>
                  <a:lnTo>
                    <a:pt x="170448" y="417830"/>
                  </a:lnTo>
                  <a:lnTo>
                    <a:pt x="182280" y="422452"/>
                  </a:lnTo>
                  <a:lnTo>
                    <a:pt x="194182" y="426886"/>
                  </a:lnTo>
                  <a:lnTo>
                    <a:pt x="206152" y="431135"/>
                  </a:lnTo>
                  <a:lnTo>
                    <a:pt x="218189" y="435199"/>
                  </a:lnTo>
                  <a:lnTo>
                    <a:pt x="230291" y="439081"/>
                  </a:lnTo>
                  <a:lnTo>
                    <a:pt x="242457" y="442782"/>
                  </a:lnTo>
                  <a:lnTo>
                    <a:pt x="254685" y="446305"/>
                  </a:lnTo>
                  <a:lnTo>
                    <a:pt x="253015" y="445970"/>
                  </a:lnTo>
                  <a:lnTo>
                    <a:pt x="253714" y="458764"/>
                  </a:lnTo>
                  <a:lnTo>
                    <a:pt x="254956" y="471483"/>
                  </a:lnTo>
                  <a:lnTo>
                    <a:pt x="256727" y="484116"/>
                  </a:lnTo>
                  <a:lnTo>
                    <a:pt x="259009" y="496653"/>
                  </a:lnTo>
                  <a:lnTo>
                    <a:pt x="261786" y="509081"/>
                  </a:lnTo>
                  <a:lnTo>
                    <a:pt x="265042" y="521390"/>
                  </a:lnTo>
                  <a:lnTo>
                    <a:pt x="268759" y="533569"/>
                  </a:lnTo>
                  <a:lnTo>
                    <a:pt x="272923" y="545606"/>
                  </a:lnTo>
                  <a:lnTo>
                    <a:pt x="278226" y="558907"/>
                  </a:lnTo>
                  <a:lnTo>
                    <a:pt x="283500" y="570554"/>
                  </a:lnTo>
                  <a:lnTo>
                    <a:pt x="289288" y="581953"/>
                  </a:lnTo>
                  <a:lnTo>
                    <a:pt x="295592" y="593071"/>
                  </a:lnTo>
                  <a:lnTo>
                    <a:pt x="302415" y="603870"/>
                  </a:lnTo>
                  <a:lnTo>
                    <a:pt x="309762" y="614317"/>
                  </a:lnTo>
                  <a:lnTo>
                    <a:pt x="317634" y="624376"/>
                  </a:lnTo>
                  <a:lnTo>
                    <a:pt x="326034" y="634011"/>
                  </a:lnTo>
                  <a:lnTo>
                    <a:pt x="335831" y="644078"/>
                  </a:lnTo>
                  <a:lnTo>
                    <a:pt x="345275" y="652725"/>
                  </a:lnTo>
                  <a:lnTo>
                    <a:pt x="355165" y="660845"/>
                  </a:lnTo>
                  <a:lnTo>
                    <a:pt x="365468" y="668428"/>
                  </a:lnTo>
                  <a:lnTo>
                    <a:pt x="376151" y="675460"/>
                  </a:lnTo>
                  <a:lnTo>
                    <a:pt x="387181" y="681931"/>
                  </a:lnTo>
                  <a:lnTo>
                    <a:pt x="398524" y="687829"/>
                  </a:lnTo>
                  <a:lnTo>
                    <a:pt x="410146" y="693142"/>
                  </a:lnTo>
                  <a:lnTo>
                    <a:pt x="423227" y="698351"/>
                  </a:lnTo>
                  <a:lnTo>
                    <a:pt x="435300" y="702486"/>
                  </a:lnTo>
                  <a:lnTo>
                    <a:pt x="447537" y="706086"/>
                  </a:lnTo>
                  <a:lnTo>
                    <a:pt x="459913" y="709177"/>
                  </a:lnTo>
                  <a:lnTo>
                    <a:pt x="472399" y="711785"/>
                  </a:lnTo>
                  <a:lnTo>
                    <a:pt x="484968" y="713935"/>
                  </a:lnTo>
                  <a:lnTo>
                    <a:pt x="497594" y="715654"/>
                  </a:lnTo>
                  <a:lnTo>
                    <a:pt x="508999" y="716838"/>
                  </a:lnTo>
                  <a:lnTo>
                    <a:pt x="496498" y="715359"/>
                  </a:lnTo>
                  <a:lnTo>
                    <a:pt x="483882" y="713456"/>
                  </a:lnTo>
                  <a:lnTo>
                    <a:pt x="471338" y="711122"/>
                  </a:lnTo>
                  <a:lnTo>
                    <a:pt x="458891" y="708330"/>
                  </a:lnTo>
                  <a:lnTo>
                    <a:pt x="446570" y="705052"/>
                  </a:lnTo>
                  <a:lnTo>
                    <a:pt x="434402" y="701262"/>
                  </a:lnTo>
                  <a:lnTo>
                    <a:pt x="422412" y="696933"/>
                  </a:lnTo>
                  <a:lnTo>
                    <a:pt x="410629" y="692037"/>
                  </a:lnTo>
                  <a:lnTo>
                    <a:pt x="398634" y="686391"/>
                  </a:lnTo>
                  <a:lnTo>
                    <a:pt x="387342" y="680335"/>
                  </a:lnTo>
                  <a:lnTo>
                    <a:pt x="376384" y="673707"/>
                  </a:lnTo>
                  <a:lnTo>
                    <a:pt x="365794" y="666520"/>
                  </a:lnTo>
                  <a:lnTo>
                    <a:pt x="355605" y="658791"/>
                  </a:lnTo>
                  <a:lnTo>
                    <a:pt x="345850" y="650532"/>
                  </a:lnTo>
                  <a:lnTo>
                    <a:pt x="336562" y="641759"/>
                  </a:lnTo>
                  <a:lnTo>
                    <a:pt x="327774" y="632487"/>
                  </a:lnTo>
                  <a:lnTo>
                    <a:pt x="319177" y="622371"/>
                  </a:lnTo>
                  <a:lnTo>
                    <a:pt x="311445" y="612201"/>
                  </a:lnTo>
                  <a:lnTo>
                    <a:pt x="304249" y="601650"/>
                  </a:lnTo>
                  <a:lnTo>
                    <a:pt x="297587" y="590753"/>
                  </a:lnTo>
                  <a:lnTo>
                    <a:pt x="291453" y="579545"/>
                  </a:lnTo>
                  <a:lnTo>
                    <a:pt x="285845" y="568060"/>
                  </a:lnTo>
                  <a:lnTo>
                    <a:pt x="280757" y="556333"/>
                  </a:lnTo>
                  <a:lnTo>
                    <a:pt x="276186" y="544400"/>
                  </a:lnTo>
                  <a:lnTo>
                    <a:pt x="272038" y="531931"/>
                  </a:lnTo>
                  <a:lnTo>
                    <a:pt x="268472" y="519656"/>
                  </a:lnTo>
                  <a:lnTo>
                    <a:pt x="265382" y="507249"/>
                  </a:lnTo>
                  <a:lnTo>
                    <a:pt x="262782" y="494735"/>
                  </a:lnTo>
                  <a:lnTo>
                    <a:pt x="260690" y="482141"/>
                  </a:lnTo>
                  <a:lnTo>
                    <a:pt x="259121" y="469492"/>
                  </a:lnTo>
                  <a:lnTo>
                    <a:pt x="258092" y="456814"/>
                  </a:lnTo>
                  <a:lnTo>
                    <a:pt x="257619" y="444133"/>
                  </a:lnTo>
                  <a:lnTo>
                    <a:pt x="255904" y="441872"/>
                  </a:lnTo>
                  <a:lnTo>
                    <a:pt x="238355" y="436526"/>
                  </a:lnTo>
                  <a:lnTo>
                    <a:pt x="226270" y="432592"/>
                  </a:lnTo>
                  <a:lnTo>
                    <a:pt x="214241" y="428476"/>
                  </a:lnTo>
                  <a:lnTo>
                    <a:pt x="202270" y="424184"/>
                  </a:lnTo>
                  <a:lnTo>
                    <a:pt x="190362" y="419722"/>
                  </a:lnTo>
                  <a:lnTo>
                    <a:pt x="178521" y="415097"/>
                  </a:lnTo>
                  <a:lnTo>
                    <a:pt x="166750" y="410316"/>
                  </a:lnTo>
                  <a:lnTo>
                    <a:pt x="155054" y="405385"/>
                  </a:lnTo>
                  <a:lnTo>
                    <a:pt x="138681" y="398027"/>
                  </a:lnTo>
                  <a:lnTo>
                    <a:pt x="127168" y="392547"/>
                  </a:lnTo>
                  <a:lnTo>
                    <a:pt x="115781" y="386825"/>
                  </a:lnTo>
                  <a:lnTo>
                    <a:pt x="104546" y="380831"/>
                  </a:lnTo>
                  <a:lnTo>
                    <a:pt x="93492" y="374537"/>
                  </a:lnTo>
                  <a:lnTo>
                    <a:pt x="82645" y="367914"/>
                  </a:lnTo>
                  <a:lnTo>
                    <a:pt x="72033" y="360934"/>
                  </a:lnTo>
                  <a:lnTo>
                    <a:pt x="61683" y="353569"/>
                  </a:lnTo>
                  <a:lnTo>
                    <a:pt x="50139" y="344412"/>
                  </a:lnTo>
                  <a:lnTo>
                    <a:pt x="40636" y="335881"/>
                  </a:lnTo>
                  <a:lnTo>
                    <a:pt x="31776" y="326746"/>
                  </a:lnTo>
                  <a:lnTo>
                    <a:pt x="23723" y="316955"/>
                  </a:lnTo>
                  <a:lnTo>
                    <a:pt x="16465" y="305832"/>
                  </a:lnTo>
                  <a:lnTo>
                    <a:pt x="10974" y="294148"/>
                  </a:lnTo>
                  <a:lnTo>
                    <a:pt x="7490" y="281860"/>
                  </a:lnTo>
                  <a:lnTo>
                    <a:pt x="6426" y="269165"/>
                  </a:lnTo>
                  <a:lnTo>
                    <a:pt x="7937" y="256386"/>
                  </a:lnTo>
                  <a:lnTo>
                    <a:pt x="11782" y="244156"/>
                  </a:lnTo>
                  <a:lnTo>
                    <a:pt x="17557" y="232556"/>
                  </a:lnTo>
                  <a:lnTo>
                    <a:pt x="24853" y="221743"/>
                  </a:lnTo>
                  <a:lnTo>
                    <a:pt x="34244" y="210567"/>
                  </a:lnTo>
                  <a:lnTo>
                    <a:pt x="43220" y="201549"/>
                  </a:lnTo>
                  <a:lnTo>
                    <a:pt x="52796" y="193096"/>
                  </a:lnTo>
                  <a:lnTo>
                    <a:pt x="62814" y="185142"/>
                  </a:lnTo>
                  <a:lnTo>
                    <a:pt x="57505" y="181192"/>
                  </a:lnTo>
                  <a:lnTo>
                    <a:pt x="58674" y="179656"/>
                  </a:lnTo>
                  <a:lnTo>
                    <a:pt x="62814" y="185142"/>
                  </a:lnTo>
                  <a:lnTo>
                    <a:pt x="63957" y="183554"/>
                  </a:lnTo>
                  <a:lnTo>
                    <a:pt x="74062" y="163764"/>
                  </a:lnTo>
                  <a:lnTo>
                    <a:pt x="88354" y="142520"/>
                  </a:lnTo>
                  <a:lnTo>
                    <a:pt x="105081" y="122937"/>
                  </a:lnTo>
                  <a:lnTo>
                    <a:pt x="123749" y="105182"/>
                  </a:lnTo>
                  <a:lnTo>
                    <a:pt x="142110" y="90713"/>
                  </a:lnTo>
                  <a:lnTo>
                    <a:pt x="163522" y="76813"/>
                  </a:lnTo>
                  <a:lnTo>
                    <a:pt x="186107" y="64896"/>
                  </a:lnTo>
                  <a:lnTo>
                    <a:pt x="209646" y="54937"/>
                  </a:lnTo>
                  <a:lnTo>
                    <a:pt x="233921" y="46915"/>
                  </a:lnTo>
                  <a:lnTo>
                    <a:pt x="257111" y="41069"/>
                  </a:lnTo>
                  <a:lnTo>
                    <a:pt x="282159" y="36510"/>
                  </a:lnTo>
                  <a:lnTo>
                    <a:pt x="307465" y="33534"/>
                  </a:lnTo>
                  <a:lnTo>
                    <a:pt x="332914" y="32004"/>
                  </a:lnTo>
                  <a:lnTo>
                    <a:pt x="345655" y="31739"/>
                  </a:lnTo>
                  <a:lnTo>
                    <a:pt x="357424" y="31777"/>
                  </a:lnTo>
                  <a:lnTo>
                    <a:pt x="382816" y="32735"/>
                  </a:lnTo>
                  <a:lnTo>
                    <a:pt x="408148" y="34803"/>
                  </a:lnTo>
                  <a:lnTo>
                    <a:pt x="433389" y="37875"/>
                  </a:lnTo>
                  <a:lnTo>
                    <a:pt x="458508" y="41848"/>
                  </a:lnTo>
                  <a:lnTo>
                    <a:pt x="454952" y="37670"/>
                  </a:lnTo>
                  <a:lnTo>
                    <a:pt x="460006" y="33326"/>
                  </a:lnTo>
                  <a:lnTo>
                    <a:pt x="460702" y="0"/>
                  </a:lnTo>
                  <a:lnTo>
                    <a:pt x="457587" y="12321"/>
                  </a:lnTo>
                  <a:lnTo>
                    <a:pt x="459421" y="33226"/>
                  </a:lnTo>
                  <a:lnTo>
                    <a:pt x="455245" y="32548"/>
                  </a:lnTo>
                  <a:lnTo>
                    <a:pt x="434331" y="29367"/>
                  </a:lnTo>
                  <a:lnTo>
                    <a:pt x="409095" y="26399"/>
                  </a:lnTo>
                  <a:lnTo>
                    <a:pt x="383751" y="24428"/>
                  </a:lnTo>
                  <a:lnTo>
                    <a:pt x="358338" y="23560"/>
                  </a:lnTo>
                  <a:lnTo>
                    <a:pt x="344955" y="23581"/>
                  </a:lnTo>
                  <a:lnTo>
                    <a:pt x="319539" y="24544"/>
                  </a:lnTo>
                  <a:lnTo>
                    <a:pt x="294178" y="26869"/>
                  </a:lnTo>
                  <a:lnTo>
                    <a:pt x="268987" y="30684"/>
                  </a:lnTo>
                  <a:lnTo>
                    <a:pt x="244076" y="36120"/>
                  </a:lnTo>
                  <a:lnTo>
                    <a:pt x="231179" y="39656"/>
                  </a:lnTo>
                  <a:lnTo>
                    <a:pt x="206984" y="47775"/>
                  </a:lnTo>
                  <a:lnTo>
                    <a:pt x="183477" y="57789"/>
                  </a:lnTo>
                  <a:lnTo>
                    <a:pt x="160880" y="69721"/>
                  </a:lnTo>
                  <a:lnTo>
                    <a:pt x="139419" y="83593"/>
                  </a:lnTo>
                  <a:lnTo>
                    <a:pt x="128634" y="91702"/>
                  </a:lnTo>
                  <a:lnTo>
                    <a:pt x="109377" y="108507"/>
                  </a:lnTo>
                  <a:lnTo>
                    <a:pt x="91768" y="127052"/>
                  </a:lnTo>
                  <a:lnTo>
                    <a:pt x="76196" y="147362"/>
                  </a:lnTo>
                  <a:lnTo>
                    <a:pt x="63048" y="169462"/>
                  </a:lnTo>
                  <a:lnTo>
                    <a:pt x="57974" y="180200"/>
                  </a:lnTo>
                  <a:lnTo>
                    <a:pt x="55676" y="181989"/>
                  </a:lnTo>
                  <a:lnTo>
                    <a:pt x="45890" y="190061"/>
                  </a:lnTo>
                  <a:lnTo>
                    <a:pt x="36516" y="198658"/>
                  </a:lnTo>
                  <a:lnTo>
                    <a:pt x="27692" y="207866"/>
                  </a:lnTo>
                  <a:lnTo>
                    <a:pt x="19557" y="217768"/>
                  </a:lnTo>
                  <a:lnTo>
                    <a:pt x="17125" y="221087"/>
                  </a:lnTo>
                  <a:lnTo>
                    <a:pt x="10333" y="231978"/>
                  </a:lnTo>
                  <a:lnTo>
                    <a:pt x="4947" y="243709"/>
                  </a:lnTo>
                  <a:lnTo>
                    <a:pt x="1369" y="256126"/>
                  </a:lnTo>
                  <a:lnTo>
                    <a:pt x="0" y="269076"/>
                  </a:lnTo>
                  <a:close/>
                </a:path>
              </a:pathLst>
            </a:custGeom>
            <a:solidFill>
              <a:srgbClr val="848688"/>
            </a:solidFill>
          </p:spPr>
          <p:txBody>
            <a:bodyPr wrap="square" lIns="0" tIns="0" rIns="0" bIns="0" rtlCol="0">
              <a:noAutofit/>
            </a:bodyPr>
            <a:lstStyle/>
            <a:p>
              <a:endParaRPr/>
            </a:p>
          </p:txBody>
        </p:sp>
        <p:sp>
          <p:nvSpPr>
            <p:cNvPr id="182" name="object 258"/>
            <p:cNvSpPr/>
            <p:nvPr/>
          </p:nvSpPr>
          <p:spPr>
            <a:xfrm>
              <a:off x="1610314" y="4956244"/>
              <a:ext cx="5308" cy="5486"/>
            </a:xfrm>
            <a:custGeom>
              <a:avLst/>
              <a:gdLst/>
              <a:ahLst/>
              <a:cxnLst/>
              <a:rect l="l" t="t" r="r" b="b"/>
              <a:pathLst>
                <a:path w="5308" h="5486">
                  <a:moveTo>
                    <a:pt x="0" y="1536"/>
                  </a:moveTo>
                  <a:lnTo>
                    <a:pt x="5308" y="5486"/>
                  </a:lnTo>
                  <a:lnTo>
                    <a:pt x="1168" y="0"/>
                  </a:lnTo>
                  <a:lnTo>
                    <a:pt x="0" y="1536"/>
                  </a:lnTo>
                  <a:close/>
                </a:path>
              </a:pathLst>
            </a:custGeom>
            <a:solidFill>
              <a:srgbClr val="848688"/>
            </a:solidFill>
          </p:spPr>
          <p:txBody>
            <a:bodyPr wrap="square" lIns="0" tIns="0" rIns="0" bIns="0" rtlCol="0">
              <a:noAutofit/>
            </a:bodyPr>
            <a:lstStyle/>
            <a:p>
              <a:endParaRPr/>
            </a:p>
          </p:txBody>
        </p:sp>
        <p:sp>
          <p:nvSpPr>
            <p:cNvPr id="183" name="object 259"/>
            <p:cNvSpPr/>
            <p:nvPr/>
          </p:nvSpPr>
          <p:spPr>
            <a:xfrm>
              <a:off x="2007760" y="4660962"/>
              <a:ext cx="1142421" cy="886961"/>
            </a:xfrm>
            <a:custGeom>
              <a:avLst/>
              <a:gdLst/>
              <a:ahLst/>
              <a:cxnLst/>
              <a:rect l="l" t="t" r="r" b="b"/>
              <a:pathLst>
                <a:path w="1142421" h="886961">
                  <a:moveTo>
                    <a:pt x="116546" y="38622"/>
                  </a:moveTo>
                  <a:lnTo>
                    <a:pt x="110478" y="50008"/>
                  </a:lnTo>
                  <a:lnTo>
                    <a:pt x="105891" y="62099"/>
                  </a:lnTo>
                  <a:lnTo>
                    <a:pt x="103977" y="69531"/>
                  </a:lnTo>
                  <a:lnTo>
                    <a:pt x="105869" y="70061"/>
                  </a:lnTo>
                  <a:lnTo>
                    <a:pt x="103977" y="69531"/>
                  </a:lnTo>
                  <a:lnTo>
                    <a:pt x="93713" y="66660"/>
                  </a:lnTo>
                  <a:lnTo>
                    <a:pt x="81180" y="64448"/>
                  </a:lnTo>
                  <a:lnTo>
                    <a:pt x="68313" y="63787"/>
                  </a:lnTo>
                  <a:lnTo>
                    <a:pt x="64602" y="63937"/>
                  </a:lnTo>
                  <a:lnTo>
                    <a:pt x="51908" y="66040"/>
                  </a:lnTo>
                  <a:lnTo>
                    <a:pt x="39785" y="70665"/>
                  </a:lnTo>
                  <a:lnTo>
                    <a:pt x="28955" y="77896"/>
                  </a:lnTo>
                  <a:lnTo>
                    <a:pt x="26311" y="80261"/>
                  </a:lnTo>
                  <a:lnTo>
                    <a:pt x="17857" y="90081"/>
                  </a:lnTo>
                  <a:lnTo>
                    <a:pt x="11369" y="101142"/>
                  </a:lnTo>
                  <a:lnTo>
                    <a:pt x="6616" y="112898"/>
                  </a:lnTo>
                  <a:lnTo>
                    <a:pt x="5054" y="148953"/>
                  </a:lnTo>
                  <a:lnTo>
                    <a:pt x="0" y="153296"/>
                  </a:lnTo>
                  <a:lnTo>
                    <a:pt x="3555" y="157475"/>
                  </a:lnTo>
                  <a:lnTo>
                    <a:pt x="8547" y="158313"/>
                  </a:lnTo>
                  <a:lnTo>
                    <a:pt x="8610" y="153157"/>
                  </a:lnTo>
                  <a:lnTo>
                    <a:pt x="9445" y="140609"/>
                  </a:lnTo>
                  <a:lnTo>
                    <a:pt x="11544" y="127967"/>
                  </a:lnTo>
                  <a:lnTo>
                    <a:pt x="14909" y="115692"/>
                  </a:lnTo>
                  <a:lnTo>
                    <a:pt x="19357" y="104911"/>
                  </a:lnTo>
                  <a:lnTo>
                    <a:pt x="26040" y="93927"/>
                  </a:lnTo>
                  <a:lnTo>
                    <a:pt x="34683" y="84729"/>
                  </a:lnTo>
                  <a:lnTo>
                    <a:pt x="43438" y="78857"/>
                  </a:lnTo>
                  <a:lnTo>
                    <a:pt x="55518" y="74428"/>
                  </a:lnTo>
                  <a:lnTo>
                    <a:pt x="68503" y="72893"/>
                  </a:lnTo>
                  <a:lnTo>
                    <a:pt x="80876" y="73646"/>
                  </a:lnTo>
                  <a:lnTo>
                    <a:pt x="93395" y="76048"/>
                  </a:lnTo>
                  <a:lnTo>
                    <a:pt x="105727" y="79738"/>
                  </a:lnTo>
                  <a:lnTo>
                    <a:pt x="102666" y="74620"/>
                  </a:lnTo>
                  <a:lnTo>
                    <a:pt x="108686" y="71000"/>
                  </a:lnTo>
                  <a:lnTo>
                    <a:pt x="110693" y="81465"/>
                  </a:lnTo>
                  <a:lnTo>
                    <a:pt x="111772" y="76118"/>
                  </a:lnTo>
                  <a:lnTo>
                    <a:pt x="114021" y="67130"/>
                  </a:lnTo>
                  <a:lnTo>
                    <a:pt x="118547" y="54806"/>
                  </a:lnTo>
                  <a:lnTo>
                    <a:pt x="124708" y="43242"/>
                  </a:lnTo>
                  <a:lnTo>
                    <a:pt x="132536" y="32957"/>
                  </a:lnTo>
                  <a:lnTo>
                    <a:pt x="142062" y="24468"/>
                  </a:lnTo>
                  <a:lnTo>
                    <a:pt x="150682" y="19418"/>
                  </a:lnTo>
                  <a:lnTo>
                    <a:pt x="162442" y="15624"/>
                  </a:lnTo>
                  <a:lnTo>
                    <a:pt x="174909" y="14341"/>
                  </a:lnTo>
                  <a:lnTo>
                    <a:pt x="187656" y="15271"/>
                  </a:lnTo>
                  <a:lnTo>
                    <a:pt x="200253" y="18118"/>
                  </a:lnTo>
                  <a:lnTo>
                    <a:pt x="211765" y="21984"/>
                  </a:lnTo>
                  <a:lnTo>
                    <a:pt x="223420" y="26983"/>
                  </a:lnTo>
                  <a:lnTo>
                    <a:pt x="234779" y="32818"/>
                  </a:lnTo>
                  <a:lnTo>
                    <a:pt x="245847" y="39317"/>
                  </a:lnTo>
                  <a:lnTo>
                    <a:pt x="256628" y="46312"/>
                  </a:lnTo>
                  <a:lnTo>
                    <a:pt x="267567" y="54026"/>
                  </a:lnTo>
                  <a:lnTo>
                    <a:pt x="277689" y="61690"/>
                  </a:lnTo>
                  <a:lnTo>
                    <a:pt x="287602" y="69651"/>
                  </a:lnTo>
                  <a:lnTo>
                    <a:pt x="297326" y="77863"/>
                  </a:lnTo>
                  <a:lnTo>
                    <a:pt x="305269" y="81465"/>
                  </a:lnTo>
                  <a:lnTo>
                    <a:pt x="313702" y="78658"/>
                  </a:lnTo>
                  <a:lnTo>
                    <a:pt x="313220" y="91930"/>
                  </a:lnTo>
                  <a:lnTo>
                    <a:pt x="315353" y="83459"/>
                  </a:lnTo>
                  <a:lnTo>
                    <a:pt x="319619" y="70408"/>
                  </a:lnTo>
                  <a:lnTo>
                    <a:pt x="325222" y="58788"/>
                  </a:lnTo>
                  <a:lnTo>
                    <a:pt x="332266" y="47925"/>
                  </a:lnTo>
                  <a:lnTo>
                    <a:pt x="340601" y="38158"/>
                  </a:lnTo>
                  <a:lnTo>
                    <a:pt x="350910" y="29176"/>
                  </a:lnTo>
                  <a:lnTo>
                    <a:pt x="361769" y="22322"/>
                  </a:lnTo>
                  <a:lnTo>
                    <a:pt x="373532" y="17078"/>
                  </a:lnTo>
                  <a:lnTo>
                    <a:pt x="385965" y="13520"/>
                  </a:lnTo>
                  <a:lnTo>
                    <a:pt x="399526" y="11481"/>
                  </a:lnTo>
                  <a:lnTo>
                    <a:pt x="412457" y="10840"/>
                  </a:lnTo>
                  <a:lnTo>
                    <a:pt x="426917" y="10891"/>
                  </a:lnTo>
                  <a:lnTo>
                    <a:pt x="439572" y="11615"/>
                  </a:lnTo>
                  <a:lnTo>
                    <a:pt x="454789" y="13597"/>
                  </a:lnTo>
                  <a:lnTo>
                    <a:pt x="467268" y="16257"/>
                  </a:lnTo>
                  <a:lnTo>
                    <a:pt x="479460" y="19897"/>
                  </a:lnTo>
                  <a:lnTo>
                    <a:pt x="491286" y="24582"/>
                  </a:lnTo>
                  <a:lnTo>
                    <a:pt x="507453" y="33089"/>
                  </a:lnTo>
                  <a:lnTo>
                    <a:pt x="518060" y="40088"/>
                  </a:lnTo>
                  <a:lnTo>
                    <a:pt x="528171" y="47862"/>
                  </a:lnTo>
                  <a:lnTo>
                    <a:pt x="537809" y="56310"/>
                  </a:lnTo>
                  <a:lnTo>
                    <a:pt x="547000" y="65336"/>
                  </a:lnTo>
                  <a:lnTo>
                    <a:pt x="555771" y="74840"/>
                  </a:lnTo>
                  <a:lnTo>
                    <a:pt x="564144" y="84724"/>
                  </a:lnTo>
                  <a:lnTo>
                    <a:pt x="572147" y="94889"/>
                  </a:lnTo>
                  <a:lnTo>
                    <a:pt x="581987" y="108407"/>
                  </a:lnTo>
                  <a:lnTo>
                    <a:pt x="589156" y="118896"/>
                  </a:lnTo>
                  <a:lnTo>
                    <a:pt x="596092" y="129568"/>
                  </a:lnTo>
                  <a:lnTo>
                    <a:pt x="602805" y="140393"/>
                  </a:lnTo>
                  <a:lnTo>
                    <a:pt x="609904" y="152191"/>
                  </a:lnTo>
                  <a:lnTo>
                    <a:pt x="612127" y="156217"/>
                  </a:lnTo>
                  <a:lnTo>
                    <a:pt x="614768" y="159126"/>
                  </a:lnTo>
                  <a:lnTo>
                    <a:pt x="617321" y="161297"/>
                  </a:lnTo>
                  <a:lnTo>
                    <a:pt x="619886" y="162517"/>
                  </a:lnTo>
                  <a:lnTo>
                    <a:pt x="622401" y="163431"/>
                  </a:lnTo>
                  <a:lnTo>
                    <a:pt x="625918" y="164557"/>
                  </a:lnTo>
                  <a:lnTo>
                    <a:pt x="638476" y="167201"/>
                  </a:lnTo>
                  <a:lnTo>
                    <a:pt x="650786" y="168727"/>
                  </a:lnTo>
                  <a:lnTo>
                    <a:pt x="659407" y="169477"/>
                  </a:lnTo>
                  <a:lnTo>
                    <a:pt x="672183" y="170565"/>
                  </a:lnTo>
                  <a:lnTo>
                    <a:pt x="684913" y="171683"/>
                  </a:lnTo>
                  <a:lnTo>
                    <a:pt x="697592" y="172901"/>
                  </a:lnTo>
                  <a:lnTo>
                    <a:pt x="710214" y="174287"/>
                  </a:lnTo>
                  <a:lnTo>
                    <a:pt x="722773" y="175909"/>
                  </a:lnTo>
                  <a:lnTo>
                    <a:pt x="735264" y="177837"/>
                  </a:lnTo>
                  <a:lnTo>
                    <a:pt x="747681" y="180141"/>
                  </a:lnTo>
                  <a:lnTo>
                    <a:pt x="760018" y="182887"/>
                  </a:lnTo>
                  <a:lnTo>
                    <a:pt x="775837" y="187118"/>
                  </a:lnTo>
                  <a:lnTo>
                    <a:pt x="787957" y="191008"/>
                  </a:lnTo>
                  <a:lnTo>
                    <a:pt x="799855" y="195458"/>
                  </a:lnTo>
                  <a:lnTo>
                    <a:pt x="811491" y="200502"/>
                  </a:lnTo>
                  <a:lnTo>
                    <a:pt x="825905" y="207931"/>
                  </a:lnTo>
                  <a:lnTo>
                    <a:pt x="836749" y="214545"/>
                  </a:lnTo>
                  <a:lnTo>
                    <a:pt x="847271" y="221721"/>
                  </a:lnTo>
                  <a:lnTo>
                    <a:pt x="857529" y="229331"/>
                  </a:lnTo>
                  <a:lnTo>
                    <a:pt x="872732" y="241908"/>
                  </a:lnTo>
                  <a:lnTo>
                    <a:pt x="882123" y="250589"/>
                  </a:lnTo>
                  <a:lnTo>
                    <a:pt x="891120" y="259671"/>
                  </a:lnTo>
                  <a:lnTo>
                    <a:pt x="899699" y="269142"/>
                  </a:lnTo>
                  <a:lnTo>
                    <a:pt x="907834" y="278990"/>
                  </a:lnTo>
                  <a:lnTo>
                    <a:pt x="915502" y="289200"/>
                  </a:lnTo>
                  <a:lnTo>
                    <a:pt x="922677" y="299762"/>
                  </a:lnTo>
                  <a:lnTo>
                    <a:pt x="929335" y="310662"/>
                  </a:lnTo>
                  <a:lnTo>
                    <a:pt x="938316" y="327571"/>
                  </a:lnTo>
                  <a:lnTo>
                    <a:pt x="943687" y="339262"/>
                  </a:lnTo>
                  <a:lnTo>
                    <a:pt x="948495" y="351206"/>
                  </a:lnTo>
                  <a:lnTo>
                    <a:pt x="952697" y="363360"/>
                  </a:lnTo>
                  <a:lnTo>
                    <a:pt x="956251" y="375685"/>
                  </a:lnTo>
                  <a:lnTo>
                    <a:pt x="959114" y="388140"/>
                  </a:lnTo>
                  <a:lnTo>
                    <a:pt x="961243" y="400684"/>
                  </a:lnTo>
                  <a:lnTo>
                    <a:pt x="962596" y="413278"/>
                  </a:lnTo>
                  <a:lnTo>
                    <a:pt x="962786" y="415843"/>
                  </a:lnTo>
                  <a:lnTo>
                    <a:pt x="964844" y="416898"/>
                  </a:lnTo>
                  <a:lnTo>
                    <a:pt x="968540" y="409570"/>
                  </a:lnTo>
                  <a:lnTo>
                    <a:pt x="976073" y="422635"/>
                  </a:lnTo>
                  <a:lnTo>
                    <a:pt x="987348" y="428612"/>
                  </a:lnTo>
                  <a:lnTo>
                    <a:pt x="998518" y="434785"/>
                  </a:lnTo>
                  <a:lnTo>
                    <a:pt x="1009558" y="441174"/>
                  </a:lnTo>
                  <a:lnTo>
                    <a:pt x="1020446" y="447799"/>
                  </a:lnTo>
                  <a:lnTo>
                    <a:pt x="1031158" y="454678"/>
                  </a:lnTo>
                  <a:lnTo>
                    <a:pt x="1041671" y="461833"/>
                  </a:lnTo>
                  <a:lnTo>
                    <a:pt x="1051961" y="469283"/>
                  </a:lnTo>
                  <a:lnTo>
                    <a:pt x="1062004" y="477048"/>
                  </a:lnTo>
                  <a:lnTo>
                    <a:pt x="1071778" y="485147"/>
                  </a:lnTo>
                  <a:lnTo>
                    <a:pt x="1080809" y="493235"/>
                  </a:lnTo>
                  <a:lnTo>
                    <a:pt x="1089942" y="502163"/>
                  </a:lnTo>
                  <a:lnTo>
                    <a:pt x="1098577" y="511533"/>
                  </a:lnTo>
                  <a:lnTo>
                    <a:pt x="1106613" y="521378"/>
                  </a:lnTo>
                  <a:lnTo>
                    <a:pt x="1113955" y="531731"/>
                  </a:lnTo>
                  <a:lnTo>
                    <a:pt x="1125390" y="552573"/>
                  </a:lnTo>
                  <a:lnTo>
                    <a:pt x="1129979" y="564546"/>
                  </a:lnTo>
                  <a:lnTo>
                    <a:pt x="1133239" y="576907"/>
                  </a:lnTo>
                  <a:lnTo>
                    <a:pt x="1135011" y="589579"/>
                  </a:lnTo>
                  <a:lnTo>
                    <a:pt x="1135299" y="600971"/>
                  </a:lnTo>
                  <a:lnTo>
                    <a:pt x="1134168" y="613563"/>
                  </a:lnTo>
                  <a:lnTo>
                    <a:pt x="1131627" y="625981"/>
                  </a:lnTo>
                  <a:lnTo>
                    <a:pt x="1127800" y="638109"/>
                  </a:lnTo>
                  <a:lnTo>
                    <a:pt x="1122807" y="649828"/>
                  </a:lnTo>
                  <a:lnTo>
                    <a:pt x="1117192" y="660413"/>
                  </a:lnTo>
                  <a:lnTo>
                    <a:pt x="1110448" y="671192"/>
                  </a:lnTo>
                  <a:lnTo>
                    <a:pt x="1102985" y="681534"/>
                  </a:lnTo>
                  <a:lnTo>
                    <a:pt x="1094907" y="691445"/>
                  </a:lnTo>
                  <a:lnTo>
                    <a:pt x="1086319" y="700933"/>
                  </a:lnTo>
                  <a:lnTo>
                    <a:pt x="1077719" y="709577"/>
                  </a:lnTo>
                  <a:lnTo>
                    <a:pt x="1068412" y="718268"/>
                  </a:lnTo>
                  <a:lnTo>
                    <a:pt x="1058786" y="726627"/>
                  </a:lnTo>
                  <a:lnTo>
                    <a:pt x="1048868" y="734659"/>
                  </a:lnTo>
                  <a:lnTo>
                    <a:pt x="1038682" y="742365"/>
                  </a:lnTo>
                  <a:lnTo>
                    <a:pt x="1028254" y="749749"/>
                  </a:lnTo>
                  <a:lnTo>
                    <a:pt x="1017608" y="756813"/>
                  </a:lnTo>
                  <a:lnTo>
                    <a:pt x="1006770" y="763560"/>
                  </a:lnTo>
                  <a:lnTo>
                    <a:pt x="995765" y="769994"/>
                  </a:lnTo>
                  <a:lnTo>
                    <a:pt x="984618" y="776117"/>
                  </a:lnTo>
                  <a:lnTo>
                    <a:pt x="983081" y="777819"/>
                  </a:lnTo>
                  <a:lnTo>
                    <a:pt x="980581" y="784237"/>
                  </a:lnTo>
                  <a:lnTo>
                    <a:pt x="975505" y="796098"/>
                  </a:lnTo>
                  <a:lnTo>
                    <a:pt x="969775" y="807638"/>
                  </a:lnTo>
                  <a:lnTo>
                    <a:pt x="963247" y="818653"/>
                  </a:lnTo>
                  <a:lnTo>
                    <a:pt x="955780" y="828940"/>
                  </a:lnTo>
                  <a:lnTo>
                    <a:pt x="947229" y="838296"/>
                  </a:lnTo>
                  <a:lnTo>
                    <a:pt x="940495" y="843998"/>
                  </a:lnTo>
                  <a:lnTo>
                    <a:pt x="929484" y="850611"/>
                  </a:lnTo>
                  <a:lnTo>
                    <a:pt x="917371" y="854667"/>
                  </a:lnTo>
                  <a:lnTo>
                    <a:pt x="908097" y="855781"/>
                  </a:lnTo>
                  <a:lnTo>
                    <a:pt x="895577" y="854937"/>
                  </a:lnTo>
                  <a:lnTo>
                    <a:pt x="883297" y="851809"/>
                  </a:lnTo>
                  <a:lnTo>
                    <a:pt x="876771" y="849290"/>
                  </a:lnTo>
                  <a:lnTo>
                    <a:pt x="865376" y="843721"/>
                  </a:lnTo>
                  <a:lnTo>
                    <a:pt x="854513" y="837047"/>
                  </a:lnTo>
                  <a:lnTo>
                    <a:pt x="844140" y="829490"/>
                  </a:lnTo>
                  <a:lnTo>
                    <a:pt x="834216" y="821268"/>
                  </a:lnTo>
                  <a:lnTo>
                    <a:pt x="824699" y="812604"/>
                  </a:lnTo>
                  <a:lnTo>
                    <a:pt x="818932" y="806900"/>
                  </a:lnTo>
                  <a:lnTo>
                    <a:pt x="810162" y="797695"/>
                  </a:lnTo>
                  <a:lnTo>
                    <a:pt x="801712" y="788172"/>
                  </a:lnTo>
                  <a:lnTo>
                    <a:pt x="793591" y="778359"/>
                  </a:lnTo>
                  <a:lnTo>
                    <a:pt x="785811" y="768286"/>
                  </a:lnTo>
                  <a:lnTo>
                    <a:pt x="778751" y="759594"/>
                  </a:lnTo>
                  <a:lnTo>
                    <a:pt x="774725" y="760382"/>
                  </a:lnTo>
                  <a:lnTo>
                    <a:pt x="774395" y="758756"/>
                  </a:lnTo>
                  <a:lnTo>
                    <a:pt x="774249" y="759480"/>
                  </a:lnTo>
                  <a:lnTo>
                    <a:pt x="770967" y="771865"/>
                  </a:lnTo>
                  <a:lnTo>
                    <a:pt x="766135" y="783703"/>
                  </a:lnTo>
                  <a:lnTo>
                    <a:pt x="759599" y="794659"/>
                  </a:lnTo>
                  <a:lnTo>
                    <a:pt x="750879" y="804935"/>
                  </a:lnTo>
                  <a:lnTo>
                    <a:pt x="741081" y="813175"/>
                  </a:lnTo>
                  <a:lnTo>
                    <a:pt x="730084" y="819830"/>
                  </a:lnTo>
                  <a:lnTo>
                    <a:pt x="717332" y="825272"/>
                  </a:lnTo>
                  <a:lnTo>
                    <a:pt x="705074" y="828802"/>
                  </a:lnTo>
                  <a:lnTo>
                    <a:pt x="692480" y="831095"/>
                  </a:lnTo>
                  <a:lnTo>
                    <a:pt x="678251" y="832301"/>
                  </a:lnTo>
                  <a:lnTo>
                    <a:pt x="665554" y="832317"/>
                  </a:lnTo>
                  <a:lnTo>
                    <a:pt x="652945" y="831286"/>
                  </a:lnTo>
                  <a:lnTo>
                    <a:pt x="651725" y="831692"/>
                  </a:lnTo>
                  <a:lnTo>
                    <a:pt x="649144" y="834993"/>
                  </a:lnTo>
                  <a:lnTo>
                    <a:pt x="643658" y="846682"/>
                  </a:lnTo>
                  <a:lnTo>
                    <a:pt x="641400" y="859289"/>
                  </a:lnTo>
                  <a:lnTo>
                    <a:pt x="640930" y="864141"/>
                  </a:lnTo>
                  <a:lnTo>
                    <a:pt x="640880" y="869081"/>
                  </a:lnTo>
                  <a:lnTo>
                    <a:pt x="639978" y="873678"/>
                  </a:lnTo>
                  <a:lnTo>
                    <a:pt x="639203" y="878339"/>
                  </a:lnTo>
                  <a:lnTo>
                    <a:pt x="636752" y="882568"/>
                  </a:lnTo>
                  <a:lnTo>
                    <a:pt x="632244" y="883978"/>
                  </a:lnTo>
                  <a:lnTo>
                    <a:pt x="628738" y="884787"/>
                  </a:lnTo>
                  <a:lnTo>
                    <a:pt x="616395" y="884706"/>
                  </a:lnTo>
                  <a:lnTo>
                    <a:pt x="603948" y="882378"/>
                  </a:lnTo>
                  <a:lnTo>
                    <a:pt x="588098" y="878155"/>
                  </a:lnTo>
                  <a:lnTo>
                    <a:pt x="575944" y="874390"/>
                  </a:lnTo>
                  <a:lnTo>
                    <a:pt x="561599" y="869484"/>
                  </a:lnTo>
                  <a:lnTo>
                    <a:pt x="549640" y="865206"/>
                  </a:lnTo>
                  <a:lnTo>
                    <a:pt x="537731" y="860794"/>
                  </a:lnTo>
                  <a:lnTo>
                    <a:pt x="525864" y="856269"/>
                  </a:lnTo>
                  <a:lnTo>
                    <a:pt x="514034" y="851649"/>
                  </a:lnTo>
                  <a:lnTo>
                    <a:pt x="502232" y="846952"/>
                  </a:lnTo>
                  <a:lnTo>
                    <a:pt x="490452" y="842198"/>
                  </a:lnTo>
                  <a:lnTo>
                    <a:pt x="478686" y="837406"/>
                  </a:lnTo>
                  <a:lnTo>
                    <a:pt x="466928" y="832594"/>
                  </a:lnTo>
                  <a:lnTo>
                    <a:pt x="469276" y="833586"/>
                  </a:lnTo>
                  <a:lnTo>
                    <a:pt x="480969" y="838523"/>
                  </a:lnTo>
                  <a:lnTo>
                    <a:pt x="492674" y="843438"/>
                  </a:lnTo>
                  <a:lnTo>
                    <a:pt x="504397" y="848314"/>
                  </a:lnTo>
                  <a:lnTo>
                    <a:pt x="516146" y="853130"/>
                  </a:lnTo>
                  <a:lnTo>
                    <a:pt x="527930" y="857867"/>
                  </a:lnTo>
                  <a:lnTo>
                    <a:pt x="539756" y="862505"/>
                  </a:lnTo>
                  <a:lnTo>
                    <a:pt x="551632" y="867026"/>
                  </a:lnTo>
                  <a:lnTo>
                    <a:pt x="563565" y="871408"/>
                  </a:lnTo>
                  <a:lnTo>
                    <a:pt x="575563" y="875634"/>
                  </a:lnTo>
                  <a:lnTo>
                    <a:pt x="591289" y="880656"/>
                  </a:lnTo>
                  <a:lnTo>
                    <a:pt x="603567" y="884004"/>
                  </a:lnTo>
                  <a:lnTo>
                    <a:pt x="620410" y="886961"/>
                  </a:lnTo>
                  <a:lnTo>
                    <a:pt x="632904" y="885845"/>
                  </a:lnTo>
                  <a:lnTo>
                    <a:pt x="638111" y="884321"/>
                  </a:lnTo>
                  <a:lnTo>
                    <a:pt x="641286" y="878949"/>
                  </a:lnTo>
                  <a:lnTo>
                    <a:pt x="642061" y="874110"/>
                  </a:lnTo>
                  <a:lnTo>
                    <a:pt x="643039" y="869119"/>
                  </a:lnTo>
                  <a:lnTo>
                    <a:pt x="643140" y="864255"/>
                  </a:lnTo>
                  <a:lnTo>
                    <a:pt x="643686" y="859531"/>
                  </a:lnTo>
                  <a:lnTo>
                    <a:pt x="643961" y="856896"/>
                  </a:lnTo>
                  <a:lnTo>
                    <a:pt x="647050" y="844289"/>
                  </a:lnTo>
                  <a:lnTo>
                    <a:pt x="653707" y="833419"/>
                  </a:lnTo>
                  <a:lnTo>
                    <a:pt x="654854" y="834153"/>
                  </a:lnTo>
                  <a:lnTo>
                    <a:pt x="667511" y="835182"/>
                  </a:lnTo>
                  <a:lnTo>
                    <a:pt x="680173" y="835148"/>
                  </a:lnTo>
                  <a:lnTo>
                    <a:pt x="692810" y="834118"/>
                  </a:lnTo>
                  <a:lnTo>
                    <a:pt x="707669" y="831509"/>
                  </a:lnTo>
                  <a:lnTo>
                    <a:pt x="719913" y="827947"/>
                  </a:lnTo>
                  <a:lnTo>
                    <a:pt x="731685" y="822980"/>
                  </a:lnTo>
                  <a:lnTo>
                    <a:pt x="744746" y="815065"/>
                  </a:lnTo>
                  <a:lnTo>
                    <a:pt x="754479" y="806728"/>
                  </a:lnTo>
                  <a:lnTo>
                    <a:pt x="762812" y="796958"/>
                  </a:lnTo>
                  <a:lnTo>
                    <a:pt x="770669" y="783809"/>
                  </a:lnTo>
                  <a:lnTo>
                    <a:pt x="775444" y="771946"/>
                  </a:lnTo>
                  <a:lnTo>
                    <a:pt x="777480" y="764342"/>
                  </a:lnTo>
                  <a:lnTo>
                    <a:pt x="779982" y="767940"/>
                  </a:lnTo>
                  <a:lnTo>
                    <a:pt x="787534" y="778175"/>
                  </a:lnTo>
                  <a:lnTo>
                    <a:pt x="795414" y="788145"/>
                  </a:lnTo>
                  <a:lnTo>
                    <a:pt x="803630" y="797838"/>
                  </a:lnTo>
                  <a:lnTo>
                    <a:pt x="812188" y="807243"/>
                  </a:lnTo>
                  <a:lnTo>
                    <a:pt x="821093" y="816351"/>
                  </a:lnTo>
                  <a:lnTo>
                    <a:pt x="827926" y="822810"/>
                  </a:lnTo>
                  <a:lnTo>
                    <a:pt x="837524" y="831183"/>
                  </a:lnTo>
                  <a:lnTo>
                    <a:pt x="847624" y="839004"/>
                  </a:lnTo>
                  <a:lnTo>
                    <a:pt x="858282" y="846080"/>
                  </a:lnTo>
                  <a:lnTo>
                    <a:pt x="869553" y="852216"/>
                  </a:lnTo>
                  <a:lnTo>
                    <a:pt x="881494" y="857219"/>
                  </a:lnTo>
                  <a:lnTo>
                    <a:pt x="893422" y="860373"/>
                  </a:lnTo>
                  <a:lnTo>
                    <a:pt x="905943" y="861580"/>
                  </a:lnTo>
                  <a:lnTo>
                    <a:pt x="918540" y="860356"/>
                  </a:lnTo>
                  <a:lnTo>
                    <a:pt x="930044" y="856751"/>
                  </a:lnTo>
                  <a:lnTo>
                    <a:pt x="941344" y="850591"/>
                  </a:lnTo>
                  <a:lnTo>
                    <a:pt x="951268" y="842602"/>
                  </a:lnTo>
                  <a:lnTo>
                    <a:pt x="957998" y="835526"/>
                  </a:lnTo>
                  <a:lnTo>
                    <a:pt x="965931" y="825396"/>
                  </a:lnTo>
                  <a:lnTo>
                    <a:pt x="972828" y="814611"/>
                  </a:lnTo>
                  <a:lnTo>
                    <a:pt x="978847" y="803337"/>
                  </a:lnTo>
                  <a:lnTo>
                    <a:pt x="984143" y="791741"/>
                  </a:lnTo>
                  <a:lnTo>
                    <a:pt x="988872" y="779991"/>
                  </a:lnTo>
                  <a:lnTo>
                    <a:pt x="988887" y="780852"/>
                  </a:lnTo>
                  <a:lnTo>
                    <a:pt x="1000078" y="774715"/>
                  </a:lnTo>
                  <a:lnTo>
                    <a:pt x="1011098" y="768291"/>
                  </a:lnTo>
                  <a:lnTo>
                    <a:pt x="1021931" y="761571"/>
                  </a:lnTo>
                  <a:lnTo>
                    <a:pt x="1032561" y="754547"/>
                  </a:lnTo>
                  <a:lnTo>
                    <a:pt x="1042972" y="747211"/>
                  </a:lnTo>
                  <a:lnTo>
                    <a:pt x="1053148" y="739554"/>
                  </a:lnTo>
                  <a:lnTo>
                    <a:pt x="1063072" y="731569"/>
                  </a:lnTo>
                  <a:lnTo>
                    <a:pt x="1072728" y="723246"/>
                  </a:lnTo>
                  <a:lnTo>
                    <a:pt x="1082099" y="714578"/>
                  </a:lnTo>
                  <a:lnTo>
                    <a:pt x="1091171" y="705556"/>
                  </a:lnTo>
                  <a:lnTo>
                    <a:pt x="1100655" y="695126"/>
                  </a:lnTo>
                  <a:lnTo>
                    <a:pt x="1108703" y="685267"/>
                  </a:lnTo>
                  <a:lnTo>
                    <a:pt x="1116181" y="674946"/>
                  </a:lnTo>
                  <a:lnTo>
                    <a:pt x="1122990" y="664143"/>
                  </a:lnTo>
                  <a:lnTo>
                    <a:pt x="1129030" y="652838"/>
                  </a:lnTo>
                  <a:lnTo>
                    <a:pt x="1134924" y="638995"/>
                  </a:lnTo>
                  <a:lnTo>
                    <a:pt x="1138676" y="626881"/>
                  </a:lnTo>
                  <a:lnTo>
                    <a:pt x="1141215" y="614437"/>
                  </a:lnTo>
                  <a:lnTo>
                    <a:pt x="1142421" y="601781"/>
                  </a:lnTo>
                  <a:lnTo>
                    <a:pt x="1142174" y="589033"/>
                  </a:lnTo>
                  <a:lnTo>
                    <a:pt x="1140142" y="574536"/>
                  </a:lnTo>
                  <a:lnTo>
                    <a:pt x="1136856" y="562122"/>
                  </a:lnTo>
                  <a:lnTo>
                    <a:pt x="1132330" y="550111"/>
                  </a:lnTo>
                  <a:lnTo>
                    <a:pt x="1126723" y="538583"/>
                  </a:lnTo>
                  <a:lnTo>
                    <a:pt x="1120190" y="527616"/>
                  </a:lnTo>
                  <a:lnTo>
                    <a:pt x="1111983" y="516040"/>
                  </a:lnTo>
                  <a:lnTo>
                    <a:pt x="1103920" y="506162"/>
                  </a:lnTo>
                  <a:lnTo>
                    <a:pt x="1095317" y="496777"/>
                  </a:lnTo>
                  <a:lnTo>
                    <a:pt x="1086259" y="487849"/>
                  </a:lnTo>
                  <a:lnTo>
                    <a:pt x="1076833" y="479343"/>
                  </a:lnTo>
                  <a:lnTo>
                    <a:pt x="1065588" y="469995"/>
                  </a:lnTo>
                  <a:lnTo>
                    <a:pt x="1055493" y="462191"/>
                  </a:lnTo>
                  <a:lnTo>
                    <a:pt x="1045176" y="454709"/>
                  </a:lnTo>
                  <a:lnTo>
                    <a:pt x="1034658" y="447528"/>
                  </a:lnTo>
                  <a:lnTo>
                    <a:pt x="1023960" y="440626"/>
                  </a:lnTo>
                  <a:lnTo>
                    <a:pt x="1013105" y="433984"/>
                  </a:lnTo>
                  <a:lnTo>
                    <a:pt x="1002114" y="427578"/>
                  </a:lnTo>
                  <a:lnTo>
                    <a:pt x="991008" y="421388"/>
                  </a:lnTo>
                  <a:lnTo>
                    <a:pt x="979809" y="415392"/>
                  </a:lnTo>
                  <a:lnTo>
                    <a:pt x="970775" y="413126"/>
                  </a:lnTo>
                  <a:lnTo>
                    <a:pt x="970549" y="410608"/>
                  </a:lnTo>
                  <a:lnTo>
                    <a:pt x="968835" y="396613"/>
                  </a:lnTo>
                  <a:lnTo>
                    <a:pt x="966508" y="383691"/>
                  </a:lnTo>
                  <a:lnTo>
                    <a:pt x="963506" y="370947"/>
                  </a:lnTo>
                  <a:lnTo>
                    <a:pt x="959853" y="358399"/>
                  </a:lnTo>
                  <a:lnTo>
                    <a:pt x="955570" y="346068"/>
                  </a:lnTo>
                  <a:lnTo>
                    <a:pt x="950679" y="333973"/>
                  </a:lnTo>
                  <a:lnTo>
                    <a:pt x="945202" y="322135"/>
                  </a:lnTo>
                  <a:lnTo>
                    <a:pt x="939162" y="310573"/>
                  </a:lnTo>
                  <a:lnTo>
                    <a:pt x="932581" y="299306"/>
                  </a:lnTo>
                  <a:lnTo>
                    <a:pt x="925479" y="288355"/>
                  </a:lnTo>
                  <a:lnTo>
                    <a:pt x="917881" y="277740"/>
                  </a:lnTo>
                  <a:lnTo>
                    <a:pt x="909807" y="267479"/>
                  </a:lnTo>
                  <a:lnTo>
                    <a:pt x="901280" y="257593"/>
                  </a:lnTo>
                  <a:lnTo>
                    <a:pt x="892321" y="248102"/>
                  </a:lnTo>
                  <a:lnTo>
                    <a:pt x="882953" y="239025"/>
                  </a:lnTo>
                  <a:lnTo>
                    <a:pt x="873199" y="230383"/>
                  </a:lnTo>
                  <a:lnTo>
                    <a:pt x="863079" y="222194"/>
                  </a:lnTo>
                  <a:lnTo>
                    <a:pt x="848403" y="211390"/>
                  </a:lnTo>
                  <a:lnTo>
                    <a:pt x="837790" y="204365"/>
                  </a:lnTo>
                  <a:lnTo>
                    <a:pt x="826810" y="197901"/>
                  </a:lnTo>
                  <a:lnTo>
                    <a:pt x="815428" y="192133"/>
                  </a:lnTo>
                  <a:lnTo>
                    <a:pt x="798653" y="184970"/>
                  </a:lnTo>
                  <a:lnTo>
                    <a:pt x="786662" y="180698"/>
                  </a:lnTo>
                  <a:lnTo>
                    <a:pt x="774513" y="176976"/>
                  </a:lnTo>
                  <a:lnTo>
                    <a:pt x="762254" y="173756"/>
                  </a:lnTo>
                  <a:lnTo>
                    <a:pt x="740023" y="168997"/>
                  </a:lnTo>
                  <a:lnTo>
                    <a:pt x="727429" y="166899"/>
                  </a:lnTo>
                  <a:lnTo>
                    <a:pt x="714801" y="165132"/>
                  </a:lnTo>
                  <a:lnTo>
                    <a:pt x="702159" y="163626"/>
                  </a:lnTo>
                  <a:lnTo>
                    <a:pt x="689519" y="162311"/>
                  </a:lnTo>
                  <a:lnTo>
                    <a:pt x="676901" y="161119"/>
                  </a:lnTo>
                  <a:lnTo>
                    <a:pt x="664322" y="159978"/>
                  </a:lnTo>
                  <a:lnTo>
                    <a:pt x="651802" y="158821"/>
                  </a:lnTo>
                  <a:lnTo>
                    <a:pt x="637887" y="157018"/>
                  </a:lnTo>
                  <a:lnTo>
                    <a:pt x="625894" y="154084"/>
                  </a:lnTo>
                  <a:lnTo>
                    <a:pt x="624065" y="153398"/>
                  </a:lnTo>
                  <a:lnTo>
                    <a:pt x="620318" y="150172"/>
                  </a:lnTo>
                  <a:lnTo>
                    <a:pt x="618591" y="147188"/>
                  </a:lnTo>
                  <a:lnTo>
                    <a:pt x="611454" y="135135"/>
                  </a:lnTo>
                  <a:lnTo>
                    <a:pt x="602080" y="120039"/>
                  </a:lnTo>
                  <a:lnTo>
                    <a:pt x="595116" y="109424"/>
                  </a:lnTo>
                  <a:lnTo>
                    <a:pt x="587893" y="98955"/>
                  </a:lnTo>
                  <a:lnTo>
                    <a:pt x="580389" y="88653"/>
                  </a:lnTo>
                  <a:lnTo>
                    <a:pt x="573830" y="80210"/>
                  </a:lnTo>
                  <a:lnTo>
                    <a:pt x="565718" y="70396"/>
                  </a:lnTo>
                  <a:lnTo>
                    <a:pt x="557195" y="60862"/>
                  </a:lnTo>
                  <a:lnTo>
                    <a:pt x="548230" y="51701"/>
                  </a:lnTo>
                  <a:lnTo>
                    <a:pt x="538795" y="43009"/>
                  </a:lnTo>
                  <a:lnTo>
                    <a:pt x="528858" y="34880"/>
                  </a:lnTo>
                  <a:lnTo>
                    <a:pt x="518388" y="27409"/>
                  </a:lnTo>
                  <a:lnTo>
                    <a:pt x="507356" y="20689"/>
                  </a:lnTo>
                  <a:lnTo>
                    <a:pt x="495731" y="14816"/>
                  </a:lnTo>
                  <a:lnTo>
                    <a:pt x="477957" y="8015"/>
                  </a:lnTo>
                  <a:lnTo>
                    <a:pt x="465625" y="4671"/>
                  </a:lnTo>
                  <a:lnTo>
                    <a:pt x="453100" y="2271"/>
                  </a:lnTo>
                  <a:lnTo>
                    <a:pt x="440486" y="782"/>
                  </a:lnTo>
                  <a:lnTo>
                    <a:pt x="424885" y="0"/>
                  </a:lnTo>
                  <a:lnTo>
                    <a:pt x="408979" y="148"/>
                  </a:lnTo>
                  <a:lnTo>
                    <a:pt x="396378" y="1032"/>
                  </a:lnTo>
                  <a:lnTo>
                    <a:pt x="383641" y="3132"/>
                  </a:lnTo>
                  <a:lnTo>
                    <a:pt x="364851" y="9131"/>
                  </a:lnTo>
                  <a:lnTo>
                    <a:pt x="353351" y="14959"/>
                  </a:lnTo>
                  <a:lnTo>
                    <a:pt x="342691" y="22223"/>
                  </a:lnTo>
                  <a:lnTo>
                    <a:pt x="333108" y="30856"/>
                  </a:lnTo>
                  <a:lnTo>
                    <a:pt x="320696" y="46301"/>
                  </a:lnTo>
                  <a:lnTo>
                    <a:pt x="314254" y="57304"/>
                  </a:lnTo>
                  <a:lnTo>
                    <a:pt x="309097" y="69044"/>
                  </a:lnTo>
                  <a:lnTo>
                    <a:pt x="312165" y="77295"/>
                  </a:lnTo>
                  <a:lnTo>
                    <a:pt x="307740" y="73449"/>
                  </a:lnTo>
                  <a:lnTo>
                    <a:pt x="302588" y="68972"/>
                  </a:lnTo>
                  <a:lnTo>
                    <a:pt x="292836" y="60842"/>
                  </a:lnTo>
                  <a:lnTo>
                    <a:pt x="282881" y="52949"/>
                  </a:lnTo>
                  <a:lnTo>
                    <a:pt x="272692" y="45335"/>
                  </a:lnTo>
                  <a:lnTo>
                    <a:pt x="262242" y="38044"/>
                  </a:lnTo>
                  <a:lnTo>
                    <a:pt x="249306" y="29783"/>
                  </a:lnTo>
                  <a:lnTo>
                    <a:pt x="238290" y="23458"/>
                  </a:lnTo>
                  <a:lnTo>
                    <a:pt x="226911" y="17738"/>
                  </a:lnTo>
                  <a:lnTo>
                    <a:pt x="215124" y="12778"/>
                  </a:lnTo>
                  <a:lnTo>
                    <a:pt x="202882" y="8732"/>
                  </a:lnTo>
                  <a:lnTo>
                    <a:pt x="194385" y="6644"/>
                  </a:lnTo>
                  <a:lnTo>
                    <a:pt x="181868" y="4896"/>
                  </a:lnTo>
                  <a:lnTo>
                    <a:pt x="169100" y="4948"/>
                  </a:lnTo>
                  <a:lnTo>
                    <a:pt x="159886" y="6358"/>
                  </a:lnTo>
                  <a:lnTo>
                    <a:pt x="147691" y="10397"/>
                  </a:lnTo>
                  <a:lnTo>
                    <a:pt x="136537" y="16797"/>
                  </a:lnTo>
                  <a:lnTo>
                    <a:pt x="124219" y="28217"/>
                  </a:lnTo>
                  <a:lnTo>
                    <a:pt x="116546" y="38622"/>
                  </a:lnTo>
                  <a:close/>
                </a:path>
              </a:pathLst>
            </a:custGeom>
            <a:solidFill>
              <a:srgbClr val="848688"/>
            </a:solidFill>
          </p:spPr>
          <p:txBody>
            <a:bodyPr wrap="square" lIns="0" tIns="0" rIns="0" bIns="0" rtlCol="0">
              <a:noAutofit/>
            </a:bodyPr>
            <a:lstStyle/>
            <a:p>
              <a:endParaRPr/>
            </a:p>
          </p:txBody>
        </p:sp>
        <p:sp>
          <p:nvSpPr>
            <p:cNvPr id="184" name="object 260"/>
            <p:cNvSpPr/>
            <p:nvPr/>
          </p:nvSpPr>
          <p:spPr>
            <a:xfrm>
              <a:off x="2972605" y="5070532"/>
              <a:ext cx="11229" cy="13064"/>
            </a:xfrm>
            <a:custGeom>
              <a:avLst/>
              <a:gdLst/>
              <a:ahLst/>
              <a:cxnLst/>
              <a:rect l="l" t="t" r="r" b="b"/>
              <a:pathLst>
                <a:path w="11229" h="13064">
                  <a:moveTo>
                    <a:pt x="3695" y="0"/>
                  </a:moveTo>
                  <a:lnTo>
                    <a:pt x="0" y="7327"/>
                  </a:lnTo>
                  <a:lnTo>
                    <a:pt x="11229" y="13064"/>
                  </a:lnTo>
                  <a:lnTo>
                    <a:pt x="3695" y="0"/>
                  </a:lnTo>
                  <a:close/>
                </a:path>
              </a:pathLst>
            </a:custGeom>
            <a:solidFill>
              <a:srgbClr val="848688"/>
            </a:solidFill>
          </p:spPr>
          <p:txBody>
            <a:bodyPr wrap="square" lIns="0" tIns="0" rIns="0" bIns="0" rtlCol="0">
              <a:noAutofit/>
            </a:bodyPr>
            <a:lstStyle/>
            <a:p>
              <a:endParaRPr/>
            </a:p>
          </p:txBody>
        </p:sp>
        <p:sp>
          <p:nvSpPr>
            <p:cNvPr id="185" name="object 261"/>
            <p:cNvSpPr/>
            <p:nvPr/>
          </p:nvSpPr>
          <p:spPr>
            <a:xfrm>
              <a:off x="2978310" y="5071570"/>
              <a:ext cx="9260" cy="4784"/>
            </a:xfrm>
            <a:custGeom>
              <a:avLst/>
              <a:gdLst/>
              <a:ahLst/>
              <a:cxnLst/>
              <a:rect l="l" t="t" r="r" b="b"/>
              <a:pathLst>
                <a:path w="9260" h="4784">
                  <a:moveTo>
                    <a:pt x="226" y="2517"/>
                  </a:moveTo>
                  <a:lnTo>
                    <a:pt x="9260" y="4784"/>
                  </a:lnTo>
                  <a:lnTo>
                    <a:pt x="0" y="0"/>
                  </a:lnTo>
                  <a:lnTo>
                    <a:pt x="226" y="2517"/>
                  </a:lnTo>
                  <a:close/>
                </a:path>
              </a:pathLst>
            </a:custGeom>
            <a:solidFill>
              <a:srgbClr val="848688"/>
            </a:solidFill>
          </p:spPr>
          <p:txBody>
            <a:bodyPr wrap="square" lIns="0" tIns="0" rIns="0" bIns="0" rtlCol="0">
              <a:noAutofit/>
            </a:bodyPr>
            <a:lstStyle/>
            <a:p>
              <a:endParaRPr/>
            </a:p>
          </p:txBody>
        </p:sp>
        <p:sp>
          <p:nvSpPr>
            <p:cNvPr id="186" name="object 262"/>
            <p:cNvSpPr/>
            <p:nvPr/>
          </p:nvSpPr>
          <p:spPr>
            <a:xfrm>
              <a:off x="2315501" y="4730006"/>
              <a:ext cx="4425" cy="8250"/>
            </a:xfrm>
            <a:custGeom>
              <a:avLst/>
              <a:gdLst/>
              <a:ahLst/>
              <a:cxnLst/>
              <a:rect l="l" t="t" r="r" b="b"/>
              <a:pathLst>
                <a:path w="4425" h="8250">
                  <a:moveTo>
                    <a:pt x="4425" y="8250"/>
                  </a:moveTo>
                  <a:lnTo>
                    <a:pt x="1357" y="0"/>
                  </a:lnTo>
                  <a:lnTo>
                    <a:pt x="0" y="4404"/>
                  </a:lnTo>
                  <a:lnTo>
                    <a:pt x="4425" y="8250"/>
                  </a:lnTo>
                  <a:close/>
                </a:path>
              </a:pathLst>
            </a:custGeom>
            <a:solidFill>
              <a:srgbClr val="848688"/>
            </a:solidFill>
          </p:spPr>
          <p:txBody>
            <a:bodyPr wrap="square" lIns="0" tIns="0" rIns="0" bIns="0" rtlCol="0">
              <a:noAutofit/>
            </a:bodyPr>
            <a:lstStyle/>
            <a:p>
              <a:endParaRPr/>
            </a:p>
          </p:txBody>
        </p:sp>
        <p:sp>
          <p:nvSpPr>
            <p:cNvPr id="187" name="object 263"/>
            <p:cNvSpPr/>
            <p:nvPr/>
          </p:nvSpPr>
          <p:spPr>
            <a:xfrm>
              <a:off x="2061807" y="5493426"/>
              <a:ext cx="1248" cy="129"/>
            </a:xfrm>
            <a:custGeom>
              <a:avLst/>
              <a:gdLst/>
              <a:ahLst/>
              <a:cxnLst/>
              <a:rect l="l" t="t" r="r" b="b"/>
              <a:pathLst>
                <a:path w="1248" h="129">
                  <a:moveTo>
                    <a:pt x="1248" y="129"/>
                  </a:moveTo>
                  <a:lnTo>
                    <a:pt x="0" y="0"/>
                  </a:lnTo>
                  <a:lnTo>
                    <a:pt x="1248" y="129"/>
                  </a:lnTo>
                  <a:close/>
                </a:path>
              </a:pathLst>
            </a:custGeom>
            <a:solidFill>
              <a:srgbClr val="848688"/>
            </a:solidFill>
          </p:spPr>
          <p:txBody>
            <a:bodyPr wrap="square" lIns="0" tIns="0" rIns="0" bIns="0" rtlCol="0">
              <a:noAutofit/>
            </a:bodyPr>
            <a:lstStyle/>
            <a:p>
              <a:endParaRPr/>
            </a:p>
          </p:txBody>
        </p:sp>
        <p:sp>
          <p:nvSpPr>
            <p:cNvPr id="188" name="object 264"/>
            <p:cNvSpPr/>
            <p:nvPr/>
          </p:nvSpPr>
          <p:spPr>
            <a:xfrm>
              <a:off x="2008054" y="4788910"/>
              <a:ext cx="4175" cy="20905"/>
            </a:xfrm>
            <a:custGeom>
              <a:avLst/>
              <a:gdLst/>
              <a:ahLst/>
              <a:cxnLst/>
              <a:rect l="l" t="t" r="r" b="b"/>
              <a:pathLst>
                <a:path w="4175" h="20905">
                  <a:moveTo>
                    <a:pt x="440" y="12537"/>
                  </a:moveTo>
                  <a:lnTo>
                    <a:pt x="0" y="20226"/>
                  </a:lnTo>
                  <a:lnTo>
                    <a:pt x="4175" y="20905"/>
                  </a:lnTo>
                  <a:lnTo>
                    <a:pt x="2342" y="0"/>
                  </a:lnTo>
                  <a:lnTo>
                    <a:pt x="440" y="12537"/>
                  </a:lnTo>
                  <a:close/>
                </a:path>
              </a:pathLst>
            </a:custGeom>
            <a:solidFill>
              <a:srgbClr val="848688"/>
            </a:solidFill>
          </p:spPr>
          <p:txBody>
            <a:bodyPr wrap="square" lIns="0" tIns="0" rIns="0" bIns="0" rtlCol="0">
              <a:noAutofit/>
            </a:bodyPr>
            <a:lstStyle/>
            <a:p>
              <a:endParaRPr/>
            </a:p>
          </p:txBody>
        </p:sp>
        <p:sp>
          <p:nvSpPr>
            <p:cNvPr id="189" name="object 265"/>
            <p:cNvSpPr/>
            <p:nvPr/>
          </p:nvSpPr>
          <p:spPr>
            <a:xfrm>
              <a:off x="2782155" y="5414625"/>
              <a:ext cx="11416" cy="14623"/>
            </a:xfrm>
            <a:custGeom>
              <a:avLst/>
              <a:gdLst/>
              <a:ahLst/>
              <a:cxnLst/>
              <a:rect l="l" t="t" r="r" b="b"/>
              <a:pathLst>
                <a:path w="11416" h="14623">
                  <a:moveTo>
                    <a:pt x="0" y="5092"/>
                  </a:moveTo>
                  <a:lnTo>
                    <a:pt x="330" y="6718"/>
                  </a:lnTo>
                  <a:lnTo>
                    <a:pt x="4356" y="5930"/>
                  </a:lnTo>
                  <a:lnTo>
                    <a:pt x="11416" y="14623"/>
                  </a:lnTo>
                  <a:lnTo>
                    <a:pt x="3987" y="4318"/>
                  </a:lnTo>
                  <a:lnTo>
                    <a:pt x="990" y="0"/>
                  </a:lnTo>
                  <a:lnTo>
                    <a:pt x="0" y="5092"/>
                  </a:lnTo>
                  <a:close/>
                </a:path>
              </a:pathLst>
            </a:custGeom>
            <a:solidFill>
              <a:srgbClr val="848688"/>
            </a:solidFill>
          </p:spPr>
          <p:txBody>
            <a:bodyPr wrap="square" lIns="0" tIns="0" rIns="0" bIns="0" rtlCol="0">
              <a:noAutofit/>
            </a:bodyPr>
            <a:lstStyle/>
            <a:p>
              <a:endParaRPr/>
            </a:p>
          </p:txBody>
        </p:sp>
        <p:sp>
          <p:nvSpPr>
            <p:cNvPr id="190" name="object 266"/>
            <p:cNvSpPr/>
            <p:nvPr/>
          </p:nvSpPr>
          <p:spPr>
            <a:xfrm>
              <a:off x="2609730" y="4601108"/>
              <a:ext cx="248361" cy="189204"/>
            </a:xfrm>
            <a:custGeom>
              <a:avLst/>
              <a:gdLst/>
              <a:ahLst/>
              <a:cxnLst/>
              <a:rect l="l" t="t" r="r" b="b"/>
              <a:pathLst>
                <a:path w="248361" h="189204">
                  <a:moveTo>
                    <a:pt x="162991" y="45961"/>
                  </a:moveTo>
                  <a:lnTo>
                    <a:pt x="162102" y="54559"/>
                  </a:lnTo>
                  <a:lnTo>
                    <a:pt x="164376" y="54787"/>
                  </a:lnTo>
                  <a:lnTo>
                    <a:pt x="165201" y="46227"/>
                  </a:lnTo>
                  <a:lnTo>
                    <a:pt x="162991" y="45961"/>
                  </a:lnTo>
                  <a:close/>
                </a:path>
                <a:path w="248361" h="189204">
                  <a:moveTo>
                    <a:pt x="248361" y="32499"/>
                  </a:moveTo>
                  <a:lnTo>
                    <a:pt x="165201" y="46227"/>
                  </a:lnTo>
                  <a:lnTo>
                    <a:pt x="242237" y="36133"/>
                  </a:lnTo>
                  <a:lnTo>
                    <a:pt x="248361" y="32499"/>
                  </a:lnTo>
                  <a:close/>
                </a:path>
                <a:path w="248361" h="189204">
                  <a:moveTo>
                    <a:pt x="164376" y="54787"/>
                  </a:moveTo>
                  <a:lnTo>
                    <a:pt x="226021" y="45868"/>
                  </a:lnTo>
                  <a:lnTo>
                    <a:pt x="231343" y="42653"/>
                  </a:lnTo>
                  <a:lnTo>
                    <a:pt x="251891" y="42125"/>
                  </a:lnTo>
                  <a:lnTo>
                    <a:pt x="250316" y="31800"/>
                  </a:lnTo>
                  <a:lnTo>
                    <a:pt x="163983" y="45800"/>
                  </a:lnTo>
                  <a:lnTo>
                    <a:pt x="161229" y="44833"/>
                  </a:lnTo>
                  <a:lnTo>
                    <a:pt x="149248" y="40630"/>
                  </a:lnTo>
                  <a:lnTo>
                    <a:pt x="137264" y="36436"/>
                  </a:lnTo>
                  <a:lnTo>
                    <a:pt x="125274" y="32255"/>
                  </a:lnTo>
                  <a:lnTo>
                    <a:pt x="113277" y="28095"/>
                  </a:lnTo>
                  <a:lnTo>
                    <a:pt x="101270" y="23960"/>
                  </a:lnTo>
                  <a:lnTo>
                    <a:pt x="89252" y="19856"/>
                  </a:lnTo>
                  <a:lnTo>
                    <a:pt x="77220" y="15789"/>
                  </a:lnTo>
                  <a:lnTo>
                    <a:pt x="65173" y="11764"/>
                  </a:lnTo>
                  <a:lnTo>
                    <a:pt x="53108" y="7787"/>
                  </a:lnTo>
                  <a:lnTo>
                    <a:pt x="41024" y="3864"/>
                  </a:lnTo>
                  <a:lnTo>
                    <a:pt x="28917" y="0"/>
                  </a:lnTo>
                  <a:lnTo>
                    <a:pt x="32798" y="1679"/>
                  </a:lnTo>
                  <a:lnTo>
                    <a:pt x="44475" y="6684"/>
                  </a:lnTo>
                  <a:lnTo>
                    <a:pt x="56174" y="11633"/>
                  </a:lnTo>
                  <a:lnTo>
                    <a:pt x="67894" y="16530"/>
                  </a:lnTo>
                  <a:lnTo>
                    <a:pt x="79632" y="21383"/>
                  </a:lnTo>
                  <a:lnTo>
                    <a:pt x="91386" y="26196"/>
                  </a:lnTo>
                  <a:lnTo>
                    <a:pt x="103153" y="30975"/>
                  </a:lnTo>
                  <a:lnTo>
                    <a:pt x="114931" y="35725"/>
                  </a:lnTo>
                  <a:lnTo>
                    <a:pt x="126717" y="40454"/>
                  </a:lnTo>
                  <a:lnTo>
                    <a:pt x="138509" y="45165"/>
                  </a:lnTo>
                  <a:lnTo>
                    <a:pt x="150305" y="49865"/>
                  </a:lnTo>
                  <a:lnTo>
                    <a:pt x="162102" y="54559"/>
                  </a:lnTo>
                  <a:lnTo>
                    <a:pt x="162991" y="45961"/>
                  </a:lnTo>
                  <a:lnTo>
                    <a:pt x="165201" y="46227"/>
                  </a:lnTo>
                  <a:lnTo>
                    <a:pt x="248361" y="32499"/>
                  </a:lnTo>
                  <a:lnTo>
                    <a:pt x="242237" y="36133"/>
                  </a:lnTo>
                  <a:lnTo>
                    <a:pt x="165201" y="46227"/>
                  </a:lnTo>
                  <a:lnTo>
                    <a:pt x="164376" y="54787"/>
                  </a:lnTo>
                  <a:close/>
                </a:path>
                <a:path w="248361" h="189204">
                  <a:moveTo>
                    <a:pt x="0" y="189204"/>
                  </a:moveTo>
                  <a:lnTo>
                    <a:pt x="6318" y="185793"/>
                  </a:lnTo>
                  <a:lnTo>
                    <a:pt x="17475" y="179713"/>
                  </a:lnTo>
                  <a:lnTo>
                    <a:pt x="28602" y="173582"/>
                  </a:lnTo>
                  <a:lnTo>
                    <a:pt x="39701" y="167407"/>
                  </a:lnTo>
                  <a:lnTo>
                    <a:pt x="50775" y="161192"/>
                  </a:lnTo>
                  <a:lnTo>
                    <a:pt x="61828" y="154941"/>
                  </a:lnTo>
                  <a:lnTo>
                    <a:pt x="72863" y="148661"/>
                  </a:lnTo>
                  <a:lnTo>
                    <a:pt x="83883" y="142355"/>
                  </a:lnTo>
                  <a:lnTo>
                    <a:pt x="94893" y="136029"/>
                  </a:lnTo>
                  <a:lnTo>
                    <a:pt x="105895" y="129688"/>
                  </a:lnTo>
                  <a:lnTo>
                    <a:pt x="116892" y="123336"/>
                  </a:lnTo>
                  <a:lnTo>
                    <a:pt x="127888" y="116979"/>
                  </a:lnTo>
                  <a:lnTo>
                    <a:pt x="134008" y="113317"/>
                  </a:lnTo>
                  <a:lnTo>
                    <a:pt x="144911" y="106817"/>
                  </a:lnTo>
                  <a:lnTo>
                    <a:pt x="155827" y="100334"/>
                  </a:lnTo>
                  <a:lnTo>
                    <a:pt x="166750" y="93858"/>
                  </a:lnTo>
                  <a:lnTo>
                    <a:pt x="177675" y="87383"/>
                  </a:lnTo>
                  <a:lnTo>
                    <a:pt x="188598" y="80901"/>
                  </a:lnTo>
                  <a:lnTo>
                    <a:pt x="199514" y="74404"/>
                  </a:lnTo>
                  <a:lnTo>
                    <a:pt x="210416" y="67884"/>
                  </a:lnTo>
                  <a:lnTo>
                    <a:pt x="221301" y="61335"/>
                  </a:lnTo>
                  <a:lnTo>
                    <a:pt x="232162" y="54747"/>
                  </a:lnTo>
                  <a:lnTo>
                    <a:pt x="242996" y="48114"/>
                  </a:lnTo>
                  <a:lnTo>
                    <a:pt x="253796" y="41427"/>
                  </a:lnTo>
                  <a:lnTo>
                    <a:pt x="275983" y="27609"/>
                  </a:lnTo>
                  <a:lnTo>
                    <a:pt x="250316" y="31800"/>
                  </a:lnTo>
                  <a:lnTo>
                    <a:pt x="251891" y="42125"/>
                  </a:lnTo>
                  <a:lnTo>
                    <a:pt x="231343" y="42653"/>
                  </a:lnTo>
                  <a:lnTo>
                    <a:pt x="226021" y="45868"/>
                  </a:lnTo>
                  <a:lnTo>
                    <a:pt x="220476" y="49219"/>
                  </a:lnTo>
                  <a:lnTo>
                    <a:pt x="209633" y="55825"/>
                  </a:lnTo>
                  <a:lnTo>
                    <a:pt x="198808" y="62464"/>
                  </a:lnTo>
                  <a:lnTo>
                    <a:pt x="187998" y="69127"/>
                  </a:lnTo>
                  <a:lnTo>
                    <a:pt x="177197" y="75808"/>
                  </a:lnTo>
                  <a:lnTo>
                    <a:pt x="166401" y="82499"/>
                  </a:lnTo>
                  <a:lnTo>
                    <a:pt x="155606" y="89193"/>
                  </a:lnTo>
                  <a:lnTo>
                    <a:pt x="144806" y="95882"/>
                  </a:lnTo>
                  <a:lnTo>
                    <a:pt x="133998" y="102560"/>
                  </a:lnTo>
                  <a:lnTo>
                    <a:pt x="123177" y="109219"/>
                  </a:lnTo>
                  <a:lnTo>
                    <a:pt x="117130" y="113066"/>
                  </a:lnTo>
                  <a:lnTo>
                    <a:pt x="106416" y="119881"/>
                  </a:lnTo>
                  <a:lnTo>
                    <a:pt x="95705" y="126699"/>
                  </a:lnTo>
                  <a:lnTo>
                    <a:pt x="85001" y="133528"/>
                  </a:lnTo>
                  <a:lnTo>
                    <a:pt x="74307" y="140372"/>
                  </a:lnTo>
                  <a:lnTo>
                    <a:pt x="63627" y="147237"/>
                  </a:lnTo>
                  <a:lnTo>
                    <a:pt x="52962" y="154129"/>
                  </a:lnTo>
                  <a:lnTo>
                    <a:pt x="42317" y="161055"/>
                  </a:lnTo>
                  <a:lnTo>
                    <a:pt x="31695" y="168019"/>
                  </a:lnTo>
                  <a:lnTo>
                    <a:pt x="21100" y="175029"/>
                  </a:lnTo>
                  <a:lnTo>
                    <a:pt x="10533" y="182088"/>
                  </a:lnTo>
                  <a:lnTo>
                    <a:pt x="0" y="189204"/>
                  </a:lnTo>
                  <a:close/>
                </a:path>
              </a:pathLst>
            </a:custGeom>
            <a:solidFill>
              <a:srgbClr val="848688"/>
            </a:solidFill>
          </p:spPr>
          <p:txBody>
            <a:bodyPr wrap="square" lIns="0" tIns="0" rIns="0" bIns="0" rtlCol="0">
              <a:noAutofit/>
            </a:bodyPr>
            <a:lstStyle/>
            <a:p>
              <a:endParaRPr/>
            </a:p>
          </p:txBody>
        </p:sp>
        <p:sp>
          <p:nvSpPr>
            <p:cNvPr id="191" name="object 267"/>
            <p:cNvSpPr/>
            <p:nvPr/>
          </p:nvSpPr>
          <p:spPr>
            <a:xfrm>
              <a:off x="2081028" y="5470124"/>
              <a:ext cx="118205" cy="522439"/>
            </a:xfrm>
            <a:custGeom>
              <a:avLst/>
              <a:gdLst/>
              <a:ahLst/>
              <a:cxnLst/>
              <a:rect l="l" t="t" r="r" b="b"/>
              <a:pathLst>
                <a:path w="118205" h="522439">
                  <a:moveTo>
                    <a:pt x="70970" y="510784"/>
                  </a:moveTo>
                  <a:lnTo>
                    <a:pt x="65824" y="522439"/>
                  </a:lnTo>
                  <a:lnTo>
                    <a:pt x="71662" y="511882"/>
                  </a:lnTo>
                  <a:lnTo>
                    <a:pt x="77390" y="500521"/>
                  </a:lnTo>
                  <a:lnTo>
                    <a:pt x="87573" y="477187"/>
                  </a:lnTo>
                  <a:lnTo>
                    <a:pt x="96163" y="453167"/>
                  </a:lnTo>
                  <a:lnTo>
                    <a:pt x="103281" y="428612"/>
                  </a:lnTo>
                  <a:lnTo>
                    <a:pt x="109050" y="403674"/>
                  </a:lnTo>
                  <a:lnTo>
                    <a:pt x="113603" y="377824"/>
                  </a:lnTo>
                  <a:lnTo>
                    <a:pt x="116505" y="352657"/>
                  </a:lnTo>
                  <a:lnTo>
                    <a:pt x="117984" y="327349"/>
                  </a:lnTo>
                  <a:lnTo>
                    <a:pt x="118205" y="314666"/>
                  </a:lnTo>
                  <a:lnTo>
                    <a:pt x="118089" y="301977"/>
                  </a:lnTo>
                  <a:lnTo>
                    <a:pt x="116866" y="276621"/>
                  </a:lnTo>
                  <a:lnTo>
                    <a:pt x="114363" y="251358"/>
                  </a:lnTo>
                  <a:lnTo>
                    <a:pt x="110096" y="226077"/>
                  </a:lnTo>
                  <a:lnTo>
                    <a:pt x="104555" y="201171"/>
                  </a:lnTo>
                  <a:lnTo>
                    <a:pt x="97723" y="176603"/>
                  </a:lnTo>
                  <a:lnTo>
                    <a:pt x="89600" y="152454"/>
                  </a:lnTo>
                  <a:lnTo>
                    <a:pt x="80185" y="128806"/>
                  </a:lnTo>
                  <a:lnTo>
                    <a:pt x="69731" y="106179"/>
                  </a:lnTo>
                  <a:lnTo>
                    <a:pt x="57882" y="83571"/>
                  </a:lnTo>
                  <a:lnTo>
                    <a:pt x="44941" y="61607"/>
                  </a:lnTo>
                  <a:lnTo>
                    <a:pt x="30950" y="40328"/>
                  </a:lnTo>
                  <a:lnTo>
                    <a:pt x="15955" y="19778"/>
                  </a:lnTo>
                  <a:lnTo>
                    <a:pt x="0" y="0"/>
                  </a:lnTo>
                  <a:lnTo>
                    <a:pt x="6310" y="9251"/>
                  </a:lnTo>
                  <a:lnTo>
                    <a:pt x="13351" y="19902"/>
                  </a:lnTo>
                  <a:lnTo>
                    <a:pt x="26885" y="41517"/>
                  </a:lnTo>
                  <a:lnTo>
                    <a:pt x="39614" y="63561"/>
                  </a:lnTo>
                  <a:lnTo>
                    <a:pt x="51445" y="86046"/>
                  </a:lnTo>
                  <a:lnTo>
                    <a:pt x="62288" y="108983"/>
                  </a:lnTo>
                  <a:lnTo>
                    <a:pt x="71137" y="129992"/>
                  </a:lnTo>
                  <a:lnTo>
                    <a:pt x="80052" y="153884"/>
                  </a:lnTo>
                  <a:lnTo>
                    <a:pt x="87843" y="178149"/>
                  </a:lnTo>
                  <a:lnTo>
                    <a:pt x="94419" y="202749"/>
                  </a:lnTo>
                  <a:lnTo>
                    <a:pt x="99691" y="227651"/>
                  </a:lnTo>
                  <a:lnTo>
                    <a:pt x="103568" y="252818"/>
                  </a:lnTo>
                  <a:lnTo>
                    <a:pt x="106266" y="275990"/>
                  </a:lnTo>
                  <a:lnTo>
                    <a:pt x="107852" y="301271"/>
                  </a:lnTo>
                  <a:lnTo>
                    <a:pt x="108138" y="313939"/>
                  </a:lnTo>
                  <a:lnTo>
                    <a:pt x="108095" y="326617"/>
                  </a:lnTo>
                  <a:lnTo>
                    <a:pt x="107054" y="351967"/>
                  </a:lnTo>
                  <a:lnTo>
                    <a:pt x="104787" y="377259"/>
                  </a:lnTo>
                  <a:lnTo>
                    <a:pt x="102461" y="395228"/>
                  </a:lnTo>
                  <a:lnTo>
                    <a:pt x="98132" y="420246"/>
                  </a:lnTo>
                  <a:lnTo>
                    <a:pt x="92496" y="445054"/>
                  </a:lnTo>
                  <a:lnTo>
                    <a:pt x="87696" y="462811"/>
                  </a:lnTo>
                  <a:lnTo>
                    <a:pt x="80075" y="487046"/>
                  </a:lnTo>
                  <a:lnTo>
                    <a:pt x="75716" y="498982"/>
                  </a:lnTo>
                  <a:lnTo>
                    <a:pt x="70970" y="510784"/>
                  </a:lnTo>
                  <a:close/>
                </a:path>
              </a:pathLst>
            </a:custGeom>
            <a:solidFill>
              <a:srgbClr val="848688"/>
            </a:solidFill>
          </p:spPr>
          <p:txBody>
            <a:bodyPr wrap="square" lIns="0" tIns="0" rIns="0" bIns="0" rtlCol="0">
              <a:noAutofit/>
            </a:bodyPr>
            <a:lstStyle/>
            <a:p>
              <a:endParaRPr/>
            </a:p>
          </p:txBody>
        </p:sp>
        <p:sp>
          <p:nvSpPr>
            <p:cNvPr id="192" name="object 268"/>
            <p:cNvSpPr/>
            <p:nvPr/>
          </p:nvSpPr>
          <p:spPr>
            <a:xfrm>
              <a:off x="2326226" y="5318546"/>
              <a:ext cx="283505" cy="674014"/>
            </a:xfrm>
            <a:custGeom>
              <a:avLst/>
              <a:gdLst/>
              <a:ahLst/>
              <a:cxnLst/>
              <a:rect l="l" t="t" r="r" b="b"/>
              <a:pathLst>
                <a:path w="283505" h="674014">
                  <a:moveTo>
                    <a:pt x="3126" y="599372"/>
                  </a:moveTo>
                  <a:lnTo>
                    <a:pt x="4617" y="611948"/>
                  </a:lnTo>
                  <a:lnTo>
                    <a:pt x="6397" y="624478"/>
                  </a:lnTo>
                  <a:lnTo>
                    <a:pt x="8466" y="636957"/>
                  </a:lnTo>
                  <a:lnTo>
                    <a:pt x="10825" y="649377"/>
                  </a:lnTo>
                  <a:lnTo>
                    <a:pt x="13473" y="661732"/>
                  </a:lnTo>
                  <a:lnTo>
                    <a:pt x="16412" y="674014"/>
                  </a:lnTo>
                  <a:lnTo>
                    <a:pt x="14396" y="661968"/>
                  </a:lnTo>
                  <a:lnTo>
                    <a:pt x="12531" y="649393"/>
                  </a:lnTo>
                  <a:lnTo>
                    <a:pt x="9527" y="624171"/>
                  </a:lnTo>
                  <a:lnTo>
                    <a:pt x="7509" y="598884"/>
                  </a:lnTo>
                  <a:lnTo>
                    <a:pt x="6497" y="573565"/>
                  </a:lnTo>
                  <a:lnTo>
                    <a:pt x="6375" y="560905"/>
                  </a:lnTo>
                  <a:lnTo>
                    <a:pt x="6512" y="548250"/>
                  </a:lnTo>
                  <a:lnTo>
                    <a:pt x="7575" y="522976"/>
                  </a:lnTo>
                  <a:lnTo>
                    <a:pt x="9707" y="497776"/>
                  </a:lnTo>
                  <a:lnTo>
                    <a:pt x="12567" y="474885"/>
                  </a:lnTo>
                  <a:lnTo>
                    <a:pt x="16676" y="449723"/>
                  </a:lnTo>
                  <a:lnTo>
                    <a:pt x="21783" y="424751"/>
                  </a:lnTo>
                  <a:lnTo>
                    <a:pt x="27874" y="400004"/>
                  </a:lnTo>
                  <a:lnTo>
                    <a:pt x="34933" y="375517"/>
                  </a:lnTo>
                  <a:lnTo>
                    <a:pt x="42944" y="351325"/>
                  </a:lnTo>
                  <a:lnTo>
                    <a:pt x="51893" y="327461"/>
                  </a:lnTo>
                  <a:lnTo>
                    <a:pt x="61763" y="303961"/>
                  </a:lnTo>
                  <a:lnTo>
                    <a:pt x="71420" y="282355"/>
                  </a:lnTo>
                  <a:lnTo>
                    <a:pt x="82597" y="259510"/>
                  </a:lnTo>
                  <a:lnTo>
                    <a:pt x="94551" y="237054"/>
                  </a:lnTo>
                  <a:lnTo>
                    <a:pt x="107229" y="214984"/>
                  </a:lnTo>
                  <a:lnTo>
                    <a:pt x="120581" y="193299"/>
                  </a:lnTo>
                  <a:lnTo>
                    <a:pt x="134555" y="171999"/>
                  </a:lnTo>
                  <a:lnTo>
                    <a:pt x="149099" y="151082"/>
                  </a:lnTo>
                  <a:lnTo>
                    <a:pt x="167703" y="125870"/>
                  </a:lnTo>
                  <a:lnTo>
                    <a:pt x="183417" y="105897"/>
                  </a:lnTo>
                  <a:lnTo>
                    <a:pt x="199686" y="86367"/>
                  </a:lnTo>
                  <a:lnTo>
                    <a:pt x="216475" y="67297"/>
                  </a:lnTo>
                  <a:lnTo>
                    <a:pt x="237786" y="44158"/>
                  </a:lnTo>
                  <a:lnTo>
                    <a:pt x="255627" y="26049"/>
                  </a:lnTo>
                  <a:lnTo>
                    <a:pt x="274061" y="8521"/>
                  </a:lnTo>
                  <a:lnTo>
                    <a:pt x="283505" y="0"/>
                  </a:lnTo>
                  <a:lnTo>
                    <a:pt x="273586" y="7856"/>
                  </a:lnTo>
                  <a:lnTo>
                    <a:pt x="254126" y="24233"/>
                  </a:lnTo>
                  <a:lnTo>
                    <a:pt x="235298" y="41338"/>
                  </a:lnTo>
                  <a:lnTo>
                    <a:pt x="217082" y="59112"/>
                  </a:lnTo>
                  <a:lnTo>
                    <a:pt x="199458" y="77497"/>
                  </a:lnTo>
                  <a:lnTo>
                    <a:pt x="182407" y="96435"/>
                  </a:lnTo>
                  <a:lnTo>
                    <a:pt x="165907" y="115868"/>
                  </a:lnTo>
                  <a:lnTo>
                    <a:pt x="149939" y="135737"/>
                  </a:lnTo>
                  <a:lnTo>
                    <a:pt x="134315" y="156493"/>
                  </a:lnTo>
                  <a:lnTo>
                    <a:pt x="119689" y="177304"/>
                  </a:lnTo>
                  <a:lnTo>
                    <a:pt x="105737" y="198586"/>
                  </a:lnTo>
                  <a:lnTo>
                    <a:pt x="92475" y="220318"/>
                  </a:lnTo>
                  <a:lnTo>
                    <a:pt x="79920" y="242479"/>
                  </a:lnTo>
                  <a:lnTo>
                    <a:pt x="68088" y="265048"/>
                  </a:lnTo>
                  <a:lnTo>
                    <a:pt x="56995" y="288002"/>
                  </a:lnTo>
                  <a:lnTo>
                    <a:pt x="46642" y="311846"/>
                  </a:lnTo>
                  <a:lnTo>
                    <a:pt x="37480" y="335649"/>
                  </a:lnTo>
                  <a:lnTo>
                    <a:pt x="29193" y="359777"/>
                  </a:lnTo>
                  <a:lnTo>
                    <a:pt x="21836" y="384201"/>
                  </a:lnTo>
                  <a:lnTo>
                    <a:pt x="15463" y="408890"/>
                  </a:lnTo>
                  <a:lnTo>
                    <a:pt x="10127" y="433813"/>
                  </a:lnTo>
                  <a:lnTo>
                    <a:pt x="5883" y="458939"/>
                  </a:lnTo>
                  <a:lnTo>
                    <a:pt x="2785" y="484238"/>
                  </a:lnTo>
                  <a:lnTo>
                    <a:pt x="763" y="510679"/>
                  </a:lnTo>
                  <a:lnTo>
                    <a:pt x="0" y="536069"/>
                  </a:lnTo>
                  <a:lnTo>
                    <a:pt x="49" y="548763"/>
                  </a:lnTo>
                  <a:lnTo>
                    <a:pt x="386" y="561447"/>
                  </a:lnTo>
                  <a:lnTo>
                    <a:pt x="1011" y="574115"/>
                  </a:lnTo>
                  <a:lnTo>
                    <a:pt x="1924" y="586759"/>
                  </a:lnTo>
                  <a:lnTo>
                    <a:pt x="3126" y="599372"/>
                  </a:lnTo>
                  <a:close/>
                </a:path>
              </a:pathLst>
            </a:custGeom>
            <a:solidFill>
              <a:srgbClr val="848688"/>
            </a:solidFill>
          </p:spPr>
          <p:txBody>
            <a:bodyPr wrap="square" lIns="0" tIns="0" rIns="0" bIns="0" rtlCol="0">
              <a:noAutofit/>
            </a:bodyPr>
            <a:lstStyle/>
            <a:p>
              <a:endParaRPr/>
            </a:p>
          </p:txBody>
        </p:sp>
        <p:sp>
          <p:nvSpPr>
            <p:cNvPr id="193" name="object 269"/>
            <p:cNvSpPr/>
            <p:nvPr/>
          </p:nvSpPr>
          <p:spPr>
            <a:xfrm>
              <a:off x="2260721" y="5318546"/>
              <a:ext cx="208882" cy="296037"/>
            </a:xfrm>
            <a:custGeom>
              <a:avLst/>
              <a:gdLst/>
              <a:ahLst/>
              <a:cxnLst/>
              <a:rect l="l" t="t" r="r" b="b"/>
              <a:pathLst>
                <a:path w="208882" h="296037">
                  <a:moveTo>
                    <a:pt x="0" y="118711"/>
                  </a:moveTo>
                  <a:lnTo>
                    <a:pt x="0" y="131396"/>
                  </a:lnTo>
                  <a:lnTo>
                    <a:pt x="160" y="144087"/>
                  </a:lnTo>
                  <a:lnTo>
                    <a:pt x="492" y="156784"/>
                  </a:lnTo>
                  <a:lnTo>
                    <a:pt x="1006" y="169486"/>
                  </a:lnTo>
                  <a:lnTo>
                    <a:pt x="1712" y="182194"/>
                  </a:lnTo>
                  <a:lnTo>
                    <a:pt x="2621" y="194906"/>
                  </a:lnTo>
                  <a:lnTo>
                    <a:pt x="3830" y="207347"/>
                  </a:lnTo>
                  <a:lnTo>
                    <a:pt x="5363" y="219882"/>
                  </a:lnTo>
                  <a:lnTo>
                    <a:pt x="7369" y="232390"/>
                  </a:lnTo>
                  <a:lnTo>
                    <a:pt x="10007" y="244844"/>
                  </a:lnTo>
                  <a:lnTo>
                    <a:pt x="13435" y="257217"/>
                  </a:lnTo>
                  <a:lnTo>
                    <a:pt x="17811" y="269481"/>
                  </a:lnTo>
                  <a:lnTo>
                    <a:pt x="20465" y="275501"/>
                  </a:lnTo>
                  <a:lnTo>
                    <a:pt x="23653" y="281520"/>
                  </a:lnTo>
                  <a:lnTo>
                    <a:pt x="28707" y="286778"/>
                  </a:lnTo>
                  <a:lnTo>
                    <a:pt x="33495" y="292125"/>
                  </a:lnTo>
                  <a:lnTo>
                    <a:pt x="41826" y="296037"/>
                  </a:lnTo>
                  <a:lnTo>
                    <a:pt x="49764" y="294881"/>
                  </a:lnTo>
                  <a:lnTo>
                    <a:pt x="57587" y="293941"/>
                  </a:lnTo>
                  <a:lnTo>
                    <a:pt x="69182" y="286105"/>
                  </a:lnTo>
                  <a:lnTo>
                    <a:pt x="79202" y="277342"/>
                  </a:lnTo>
                  <a:lnTo>
                    <a:pt x="91444" y="262691"/>
                  </a:lnTo>
                  <a:lnTo>
                    <a:pt x="98916" y="252315"/>
                  </a:lnTo>
                  <a:lnTo>
                    <a:pt x="105880" y="241674"/>
                  </a:lnTo>
                  <a:lnTo>
                    <a:pt x="112440" y="230828"/>
                  </a:lnTo>
                  <a:lnTo>
                    <a:pt x="118698" y="219837"/>
                  </a:lnTo>
                  <a:lnTo>
                    <a:pt x="124757" y="208762"/>
                  </a:lnTo>
                  <a:lnTo>
                    <a:pt x="130198" y="198307"/>
                  </a:lnTo>
                  <a:lnTo>
                    <a:pt x="135927" y="186952"/>
                  </a:lnTo>
                  <a:lnTo>
                    <a:pt x="141490" y="175530"/>
                  </a:lnTo>
                  <a:lnTo>
                    <a:pt x="146877" y="164035"/>
                  </a:lnTo>
                  <a:lnTo>
                    <a:pt x="152077" y="152462"/>
                  </a:lnTo>
                  <a:lnTo>
                    <a:pt x="157079" y="140804"/>
                  </a:lnTo>
                  <a:lnTo>
                    <a:pt x="161100" y="131271"/>
                  </a:lnTo>
                  <a:lnTo>
                    <a:pt x="165958" y="119522"/>
                  </a:lnTo>
                  <a:lnTo>
                    <a:pt x="170721" y="107737"/>
                  </a:lnTo>
                  <a:lnTo>
                    <a:pt x="175386" y="95916"/>
                  </a:lnTo>
                  <a:lnTo>
                    <a:pt x="179951" y="84059"/>
                  </a:lnTo>
                  <a:lnTo>
                    <a:pt x="184413" y="72165"/>
                  </a:lnTo>
                  <a:lnTo>
                    <a:pt x="188769" y="60234"/>
                  </a:lnTo>
                  <a:lnTo>
                    <a:pt x="193018" y="48265"/>
                  </a:lnTo>
                  <a:lnTo>
                    <a:pt x="197156" y="36257"/>
                  </a:lnTo>
                  <a:lnTo>
                    <a:pt x="201181" y="24211"/>
                  </a:lnTo>
                  <a:lnTo>
                    <a:pt x="205091" y="12125"/>
                  </a:lnTo>
                  <a:lnTo>
                    <a:pt x="208882" y="0"/>
                  </a:lnTo>
                  <a:lnTo>
                    <a:pt x="204550" y="10541"/>
                  </a:lnTo>
                  <a:lnTo>
                    <a:pt x="199719" y="22299"/>
                  </a:lnTo>
                  <a:lnTo>
                    <a:pt x="194866" y="34043"/>
                  </a:lnTo>
                  <a:lnTo>
                    <a:pt x="189965" y="45761"/>
                  </a:lnTo>
                  <a:lnTo>
                    <a:pt x="184994" y="57439"/>
                  </a:lnTo>
                  <a:lnTo>
                    <a:pt x="179926" y="69062"/>
                  </a:lnTo>
                  <a:lnTo>
                    <a:pt x="175470" y="79468"/>
                  </a:lnTo>
                  <a:lnTo>
                    <a:pt x="170412" y="91126"/>
                  </a:lnTo>
                  <a:lnTo>
                    <a:pt x="165289" y="102752"/>
                  </a:lnTo>
                  <a:lnTo>
                    <a:pt x="160094" y="114342"/>
                  </a:lnTo>
                  <a:lnTo>
                    <a:pt x="154820" y="125889"/>
                  </a:lnTo>
                  <a:lnTo>
                    <a:pt x="149459" y="137388"/>
                  </a:lnTo>
                  <a:lnTo>
                    <a:pt x="144658" y="147370"/>
                  </a:lnTo>
                  <a:lnTo>
                    <a:pt x="139137" y="158821"/>
                  </a:lnTo>
                  <a:lnTo>
                    <a:pt x="133558" y="170243"/>
                  </a:lnTo>
                  <a:lnTo>
                    <a:pt x="127876" y="181605"/>
                  </a:lnTo>
                  <a:lnTo>
                    <a:pt x="122045" y="192880"/>
                  </a:lnTo>
                  <a:lnTo>
                    <a:pt x="116020" y="204038"/>
                  </a:lnTo>
                  <a:lnTo>
                    <a:pt x="111046" y="212915"/>
                  </a:lnTo>
                  <a:lnTo>
                    <a:pt x="104598" y="223996"/>
                  </a:lnTo>
                  <a:lnTo>
                    <a:pt x="97878" y="234875"/>
                  </a:lnTo>
                  <a:lnTo>
                    <a:pt x="90810" y="245458"/>
                  </a:lnTo>
                  <a:lnTo>
                    <a:pt x="83323" y="255649"/>
                  </a:lnTo>
                  <a:lnTo>
                    <a:pt x="75342" y="265353"/>
                  </a:lnTo>
                  <a:lnTo>
                    <a:pt x="69764" y="271311"/>
                  </a:lnTo>
                  <a:lnTo>
                    <a:pt x="59501" y="279938"/>
                  </a:lnTo>
                  <a:lnTo>
                    <a:pt x="48545" y="284518"/>
                  </a:lnTo>
                  <a:lnTo>
                    <a:pt x="43589" y="284305"/>
                  </a:lnTo>
                  <a:lnTo>
                    <a:pt x="34005" y="277440"/>
                  </a:lnTo>
                  <a:lnTo>
                    <a:pt x="26891" y="265430"/>
                  </a:lnTo>
                  <a:lnTo>
                    <a:pt x="23491" y="256620"/>
                  </a:lnTo>
                  <a:lnTo>
                    <a:pt x="19861" y="244587"/>
                  </a:lnTo>
                  <a:lnTo>
                    <a:pt x="17006" y="232190"/>
                  </a:lnTo>
                  <a:lnTo>
                    <a:pt x="14718" y="219552"/>
                  </a:lnTo>
                  <a:lnTo>
                    <a:pt x="12787" y="206795"/>
                  </a:lnTo>
                  <a:lnTo>
                    <a:pt x="11003" y="194043"/>
                  </a:lnTo>
                  <a:lnTo>
                    <a:pt x="9754" y="182970"/>
                  </a:lnTo>
                  <a:lnTo>
                    <a:pt x="8537" y="170342"/>
                  </a:lnTo>
                  <a:lnTo>
                    <a:pt x="7510" y="157685"/>
                  </a:lnTo>
                  <a:lnTo>
                    <a:pt x="6648" y="145005"/>
                  </a:lnTo>
                  <a:lnTo>
                    <a:pt x="5925" y="132306"/>
                  </a:lnTo>
                  <a:lnTo>
                    <a:pt x="5314" y="119595"/>
                  </a:lnTo>
                  <a:lnTo>
                    <a:pt x="4731" y="108243"/>
                  </a:lnTo>
                  <a:lnTo>
                    <a:pt x="4210" y="95563"/>
                  </a:lnTo>
                  <a:lnTo>
                    <a:pt x="3785" y="82877"/>
                  </a:lnTo>
                  <a:lnTo>
                    <a:pt x="3415" y="70182"/>
                  </a:lnTo>
                  <a:lnTo>
                    <a:pt x="3058" y="57480"/>
                  </a:lnTo>
                  <a:lnTo>
                    <a:pt x="2672" y="44767"/>
                  </a:lnTo>
                  <a:lnTo>
                    <a:pt x="2051" y="55378"/>
                  </a:lnTo>
                  <a:lnTo>
                    <a:pt x="1402" y="68031"/>
                  </a:lnTo>
                  <a:lnTo>
                    <a:pt x="862" y="80692"/>
                  </a:lnTo>
                  <a:lnTo>
                    <a:pt x="442" y="93358"/>
                  </a:lnTo>
                  <a:lnTo>
                    <a:pt x="151" y="106032"/>
                  </a:lnTo>
                  <a:lnTo>
                    <a:pt x="0" y="118711"/>
                  </a:lnTo>
                  <a:close/>
                </a:path>
              </a:pathLst>
            </a:custGeom>
            <a:solidFill>
              <a:srgbClr val="848688"/>
            </a:solidFill>
          </p:spPr>
          <p:txBody>
            <a:bodyPr wrap="square" lIns="0" tIns="0" rIns="0" bIns="0" rtlCol="0">
              <a:noAutofit/>
            </a:bodyPr>
            <a:lstStyle/>
            <a:p>
              <a:endParaRPr/>
            </a:p>
          </p:txBody>
        </p:sp>
        <p:sp>
          <p:nvSpPr>
            <p:cNvPr id="194" name="object 270"/>
            <p:cNvSpPr/>
            <p:nvPr/>
          </p:nvSpPr>
          <p:spPr>
            <a:xfrm>
              <a:off x="2168725" y="5282281"/>
              <a:ext cx="69088" cy="366928"/>
            </a:xfrm>
            <a:custGeom>
              <a:avLst/>
              <a:gdLst/>
              <a:ahLst/>
              <a:cxnLst/>
              <a:rect l="l" t="t" r="r" b="b"/>
              <a:pathLst>
                <a:path w="69087" h="366928">
                  <a:moveTo>
                    <a:pt x="64411" y="130398"/>
                  </a:moveTo>
                  <a:lnTo>
                    <a:pt x="63461" y="117741"/>
                  </a:lnTo>
                  <a:lnTo>
                    <a:pt x="62084" y="100991"/>
                  </a:lnTo>
                  <a:lnTo>
                    <a:pt x="60980" y="88336"/>
                  </a:lnTo>
                  <a:lnTo>
                    <a:pt x="59812" y="75688"/>
                  </a:lnTo>
                  <a:lnTo>
                    <a:pt x="58572" y="63047"/>
                  </a:lnTo>
                  <a:lnTo>
                    <a:pt x="57250" y="50416"/>
                  </a:lnTo>
                  <a:lnTo>
                    <a:pt x="55838" y="37794"/>
                  </a:lnTo>
                  <a:lnTo>
                    <a:pt x="54328" y="25184"/>
                  </a:lnTo>
                  <a:lnTo>
                    <a:pt x="52711" y="12585"/>
                  </a:lnTo>
                  <a:lnTo>
                    <a:pt x="50977" y="0"/>
                  </a:lnTo>
                  <a:lnTo>
                    <a:pt x="55105" y="118186"/>
                  </a:lnTo>
                  <a:lnTo>
                    <a:pt x="55231" y="121938"/>
                  </a:lnTo>
                  <a:lnTo>
                    <a:pt x="55671" y="134645"/>
                  </a:lnTo>
                  <a:lnTo>
                    <a:pt x="56121" y="147349"/>
                  </a:lnTo>
                  <a:lnTo>
                    <a:pt x="56565" y="160048"/>
                  </a:lnTo>
                  <a:lnTo>
                    <a:pt x="56987" y="172745"/>
                  </a:lnTo>
                  <a:lnTo>
                    <a:pt x="57371" y="185439"/>
                  </a:lnTo>
                  <a:lnTo>
                    <a:pt x="57702" y="198130"/>
                  </a:lnTo>
                  <a:lnTo>
                    <a:pt x="57963" y="210820"/>
                  </a:lnTo>
                  <a:lnTo>
                    <a:pt x="58140" y="223508"/>
                  </a:lnTo>
                  <a:lnTo>
                    <a:pt x="58325" y="244241"/>
                  </a:lnTo>
                  <a:lnTo>
                    <a:pt x="58428" y="269660"/>
                  </a:lnTo>
                  <a:lnTo>
                    <a:pt x="58268" y="282351"/>
                  </a:lnTo>
                  <a:lnTo>
                    <a:pt x="57912" y="295021"/>
                  </a:lnTo>
                  <a:lnTo>
                    <a:pt x="57596" y="301705"/>
                  </a:lnTo>
                  <a:lnTo>
                    <a:pt x="56826" y="314676"/>
                  </a:lnTo>
                  <a:lnTo>
                    <a:pt x="55601" y="327539"/>
                  </a:lnTo>
                  <a:lnTo>
                    <a:pt x="53632" y="340045"/>
                  </a:lnTo>
                  <a:lnTo>
                    <a:pt x="50634" y="351942"/>
                  </a:lnTo>
                  <a:lnTo>
                    <a:pt x="45288" y="358000"/>
                  </a:lnTo>
                  <a:lnTo>
                    <a:pt x="42545" y="357124"/>
                  </a:lnTo>
                  <a:lnTo>
                    <a:pt x="36512" y="349465"/>
                  </a:lnTo>
                  <a:lnTo>
                    <a:pt x="28326" y="335573"/>
                  </a:lnTo>
                  <a:lnTo>
                    <a:pt x="22720" y="324027"/>
                  </a:lnTo>
                  <a:lnTo>
                    <a:pt x="19261" y="316596"/>
                  </a:lnTo>
                  <a:lnTo>
                    <a:pt x="14197" y="304974"/>
                  </a:lnTo>
                  <a:lnTo>
                    <a:pt x="9376" y="293228"/>
                  </a:lnTo>
                  <a:lnTo>
                    <a:pt x="4682" y="281406"/>
                  </a:lnTo>
                  <a:lnTo>
                    <a:pt x="0" y="269557"/>
                  </a:lnTo>
                  <a:lnTo>
                    <a:pt x="2201" y="277778"/>
                  </a:lnTo>
                  <a:lnTo>
                    <a:pt x="5699" y="289970"/>
                  </a:lnTo>
                  <a:lnTo>
                    <a:pt x="9465" y="302100"/>
                  </a:lnTo>
                  <a:lnTo>
                    <a:pt x="13504" y="314161"/>
                  </a:lnTo>
                  <a:lnTo>
                    <a:pt x="17818" y="326148"/>
                  </a:lnTo>
                  <a:lnTo>
                    <a:pt x="19548" y="330450"/>
                  </a:lnTo>
                  <a:lnTo>
                    <a:pt x="24642" y="342010"/>
                  </a:lnTo>
                  <a:lnTo>
                    <a:pt x="30797" y="353288"/>
                  </a:lnTo>
                  <a:lnTo>
                    <a:pt x="33718" y="357555"/>
                  </a:lnTo>
                  <a:lnTo>
                    <a:pt x="36258" y="362216"/>
                  </a:lnTo>
                  <a:lnTo>
                    <a:pt x="42735" y="365252"/>
                  </a:lnTo>
                  <a:lnTo>
                    <a:pt x="46202" y="366928"/>
                  </a:lnTo>
                  <a:lnTo>
                    <a:pt x="51498" y="365226"/>
                  </a:lnTo>
                  <a:lnTo>
                    <a:pt x="53606" y="362661"/>
                  </a:lnTo>
                  <a:lnTo>
                    <a:pt x="56019" y="360210"/>
                  </a:lnTo>
                  <a:lnTo>
                    <a:pt x="58381" y="355193"/>
                  </a:lnTo>
                  <a:lnTo>
                    <a:pt x="63479" y="337604"/>
                  </a:lnTo>
                  <a:lnTo>
                    <a:pt x="65316" y="325234"/>
                  </a:lnTo>
                  <a:lnTo>
                    <a:pt x="67004" y="308157"/>
                  </a:lnTo>
                  <a:lnTo>
                    <a:pt x="67843" y="295503"/>
                  </a:lnTo>
                  <a:lnTo>
                    <a:pt x="68253" y="286847"/>
                  </a:lnTo>
                  <a:lnTo>
                    <a:pt x="68691" y="274137"/>
                  </a:lnTo>
                  <a:lnTo>
                    <a:pt x="68957" y="261442"/>
                  </a:lnTo>
                  <a:lnTo>
                    <a:pt x="69088" y="236080"/>
                  </a:lnTo>
                  <a:lnTo>
                    <a:pt x="68988" y="231902"/>
                  </a:lnTo>
                  <a:lnTo>
                    <a:pt x="68653" y="219189"/>
                  </a:lnTo>
                  <a:lnTo>
                    <a:pt x="68262" y="206484"/>
                  </a:lnTo>
                  <a:lnTo>
                    <a:pt x="67809" y="193785"/>
                  </a:lnTo>
                  <a:lnTo>
                    <a:pt x="67289" y="181094"/>
                  </a:lnTo>
                  <a:lnTo>
                    <a:pt x="66695" y="168409"/>
                  </a:lnTo>
                  <a:lnTo>
                    <a:pt x="66022" y="155732"/>
                  </a:lnTo>
                  <a:lnTo>
                    <a:pt x="65262" y="143061"/>
                  </a:lnTo>
                  <a:lnTo>
                    <a:pt x="64411" y="130398"/>
                  </a:lnTo>
                  <a:close/>
                </a:path>
              </a:pathLst>
            </a:custGeom>
            <a:solidFill>
              <a:srgbClr val="848688"/>
            </a:solidFill>
          </p:spPr>
          <p:txBody>
            <a:bodyPr wrap="square" lIns="0" tIns="0" rIns="0" bIns="0" rtlCol="0">
              <a:noAutofit/>
            </a:bodyPr>
            <a:lstStyle/>
            <a:p>
              <a:endParaRPr/>
            </a:p>
          </p:txBody>
        </p:sp>
        <p:sp>
          <p:nvSpPr>
            <p:cNvPr id="195" name="object 271"/>
            <p:cNvSpPr/>
            <p:nvPr/>
          </p:nvSpPr>
          <p:spPr>
            <a:xfrm>
              <a:off x="5429906" y="5435373"/>
              <a:ext cx="4840" cy="4051"/>
            </a:xfrm>
            <a:custGeom>
              <a:avLst/>
              <a:gdLst/>
              <a:ahLst/>
              <a:cxnLst/>
              <a:rect l="l" t="t" r="r" b="b"/>
              <a:pathLst>
                <a:path w="4840" h="4051">
                  <a:moveTo>
                    <a:pt x="0" y="0"/>
                  </a:moveTo>
                  <a:lnTo>
                    <a:pt x="1515" y="4051"/>
                  </a:lnTo>
                  <a:lnTo>
                    <a:pt x="4840" y="841"/>
                  </a:lnTo>
                  <a:lnTo>
                    <a:pt x="0" y="0"/>
                  </a:lnTo>
                  <a:close/>
                </a:path>
              </a:pathLst>
            </a:custGeom>
            <a:solidFill>
              <a:srgbClr val="848688"/>
            </a:solidFill>
          </p:spPr>
          <p:txBody>
            <a:bodyPr wrap="square" lIns="0" tIns="0" rIns="0" bIns="0" rtlCol="0">
              <a:noAutofit/>
            </a:bodyPr>
            <a:lstStyle/>
            <a:p>
              <a:endParaRPr/>
            </a:p>
          </p:txBody>
        </p:sp>
        <p:sp>
          <p:nvSpPr>
            <p:cNvPr id="196" name="object 272"/>
            <p:cNvSpPr/>
            <p:nvPr/>
          </p:nvSpPr>
          <p:spPr>
            <a:xfrm>
              <a:off x="5376057" y="5435605"/>
              <a:ext cx="132984" cy="140876"/>
            </a:xfrm>
            <a:custGeom>
              <a:avLst/>
              <a:gdLst/>
              <a:ahLst/>
              <a:cxnLst/>
              <a:rect l="l" t="t" r="r" b="b"/>
              <a:pathLst>
                <a:path w="132984" h="140876">
                  <a:moveTo>
                    <a:pt x="5812" y="72497"/>
                  </a:moveTo>
                  <a:lnTo>
                    <a:pt x="1717" y="84582"/>
                  </a:lnTo>
                  <a:lnTo>
                    <a:pt x="0" y="93902"/>
                  </a:lnTo>
                  <a:lnTo>
                    <a:pt x="78" y="106485"/>
                  </a:lnTo>
                  <a:lnTo>
                    <a:pt x="3698" y="118554"/>
                  </a:lnTo>
                  <a:lnTo>
                    <a:pt x="6035" y="123863"/>
                  </a:lnTo>
                  <a:lnTo>
                    <a:pt x="10442" y="128333"/>
                  </a:lnTo>
                  <a:lnTo>
                    <a:pt x="15445" y="131267"/>
                  </a:lnTo>
                  <a:lnTo>
                    <a:pt x="20475" y="134150"/>
                  </a:lnTo>
                  <a:lnTo>
                    <a:pt x="25974" y="136017"/>
                  </a:lnTo>
                  <a:lnTo>
                    <a:pt x="31486" y="137312"/>
                  </a:lnTo>
                  <a:lnTo>
                    <a:pt x="39917" y="138911"/>
                  </a:lnTo>
                  <a:lnTo>
                    <a:pt x="52569" y="140288"/>
                  </a:lnTo>
                  <a:lnTo>
                    <a:pt x="65255" y="140830"/>
                  </a:lnTo>
                  <a:lnTo>
                    <a:pt x="69584" y="140876"/>
                  </a:lnTo>
                  <a:lnTo>
                    <a:pt x="82282" y="140668"/>
                  </a:lnTo>
                  <a:lnTo>
                    <a:pt x="94960" y="140098"/>
                  </a:lnTo>
                  <a:lnTo>
                    <a:pt x="107630" y="139350"/>
                  </a:lnTo>
                  <a:lnTo>
                    <a:pt x="120301" y="138613"/>
                  </a:lnTo>
                  <a:lnTo>
                    <a:pt x="132984" y="138074"/>
                  </a:lnTo>
                  <a:lnTo>
                    <a:pt x="128716" y="138147"/>
                  </a:lnTo>
                  <a:lnTo>
                    <a:pt x="116019" y="138552"/>
                  </a:lnTo>
                  <a:lnTo>
                    <a:pt x="103339" y="139092"/>
                  </a:lnTo>
                  <a:lnTo>
                    <a:pt x="90664" y="139582"/>
                  </a:lnTo>
                  <a:lnTo>
                    <a:pt x="77986" y="139838"/>
                  </a:lnTo>
                  <a:lnTo>
                    <a:pt x="65293" y="139674"/>
                  </a:lnTo>
                  <a:lnTo>
                    <a:pt x="57026" y="139253"/>
                  </a:lnTo>
                  <a:lnTo>
                    <a:pt x="44363" y="138001"/>
                  </a:lnTo>
                  <a:lnTo>
                    <a:pt x="31879" y="135623"/>
                  </a:lnTo>
                  <a:lnTo>
                    <a:pt x="25514" y="133698"/>
                  </a:lnTo>
                  <a:lnTo>
                    <a:pt x="13817" y="127657"/>
                  </a:lnTo>
                  <a:lnTo>
                    <a:pt x="5768" y="117563"/>
                  </a:lnTo>
                  <a:lnTo>
                    <a:pt x="3265" y="110259"/>
                  </a:lnTo>
                  <a:lnTo>
                    <a:pt x="2390" y="97794"/>
                  </a:lnTo>
                  <a:lnTo>
                    <a:pt x="4562" y="85356"/>
                  </a:lnTo>
                  <a:lnTo>
                    <a:pt x="7041" y="77819"/>
                  </a:lnTo>
                  <a:lnTo>
                    <a:pt x="12255" y="66203"/>
                  </a:lnTo>
                  <a:lnTo>
                    <a:pt x="18595" y="55118"/>
                  </a:lnTo>
                  <a:lnTo>
                    <a:pt x="27702" y="41769"/>
                  </a:lnTo>
                  <a:lnTo>
                    <a:pt x="35530" y="31716"/>
                  </a:lnTo>
                  <a:lnTo>
                    <a:pt x="43869" y="22069"/>
                  </a:lnTo>
                  <a:lnTo>
                    <a:pt x="52656" y="12832"/>
                  </a:lnTo>
                  <a:lnTo>
                    <a:pt x="61826" y="4013"/>
                  </a:lnTo>
                  <a:lnTo>
                    <a:pt x="65915" y="241"/>
                  </a:lnTo>
                  <a:lnTo>
                    <a:pt x="60403" y="0"/>
                  </a:lnTo>
                  <a:lnTo>
                    <a:pt x="60149" y="4597"/>
                  </a:lnTo>
                  <a:lnTo>
                    <a:pt x="54639" y="4562"/>
                  </a:lnTo>
                  <a:lnTo>
                    <a:pt x="46467" y="12934"/>
                  </a:lnTo>
                  <a:lnTo>
                    <a:pt x="38000" y="22439"/>
                  </a:lnTo>
                  <a:lnTo>
                    <a:pt x="30003" y="32338"/>
                  </a:lnTo>
                  <a:lnTo>
                    <a:pt x="22518" y="42637"/>
                  </a:lnTo>
                  <a:lnTo>
                    <a:pt x="15585" y="53340"/>
                  </a:lnTo>
                  <a:lnTo>
                    <a:pt x="11260" y="60979"/>
                  </a:lnTo>
                  <a:lnTo>
                    <a:pt x="5812" y="72497"/>
                  </a:lnTo>
                  <a:close/>
                </a:path>
              </a:pathLst>
            </a:custGeom>
            <a:solidFill>
              <a:srgbClr val="848688"/>
            </a:solidFill>
          </p:spPr>
          <p:txBody>
            <a:bodyPr wrap="square" lIns="0" tIns="0" rIns="0" bIns="0" rtlCol="0">
              <a:noAutofit/>
            </a:bodyPr>
            <a:lstStyle/>
            <a:p>
              <a:endParaRPr/>
            </a:p>
          </p:txBody>
        </p:sp>
        <p:sp>
          <p:nvSpPr>
            <p:cNvPr id="197" name="object 273"/>
            <p:cNvSpPr/>
            <p:nvPr/>
          </p:nvSpPr>
          <p:spPr>
            <a:xfrm>
              <a:off x="4930613" y="4283448"/>
              <a:ext cx="955428" cy="1159938"/>
            </a:xfrm>
            <a:custGeom>
              <a:avLst/>
              <a:gdLst/>
              <a:ahLst/>
              <a:cxnLst/>
              <a:rect l="l" t="t" r="r" b="b"/>
              <a:pathLst>
                <a:path w="955428" h="1159938">
                  <a:moveTo>
                    <a:pt x="423619" y="1159901"/>
                  </a:moveTo>
                  <a:lnTo>
                    <a:pt x="436150" y="1159585"/>
                  </a:lnTo>
                  <a:lnTo>
                    <a:pt x="442250" y="1159329"/>
                  </a:lnTo>
                  <a:lnTo>
                    <a:pt x="454986" y="1158608"/>
                  </a:lnTo>
                  <a:lnTo>
                    <a:pt x="467691" y="1157796"/>
                  </a:lnTo>
                  <a:lnTo>
                    <a:pt x="480363" y="1157087"/>
                  </a:lnTo>
                  <a:lnTo>
                    <a:pt x="492998" y="1156674"/>
                  </a:lnTo>
                  <a:lnTo>
                    <a:pt x="505594" y="1156753"/>
                  </a:lnTo>
                  <a:lnTo>
                    <a:pt x="505848" y="1152156"/>
                  </a:lnTo>
                  <a:lnTo>
                    <a:pt x="499293" y="1151924"/>
                  </a:lnTo>
                  <a:lnTo>
                    <a:pt x="504133" y="1152766"/>
                  </a:lnTo>
                  <a:lnTo>
                    <a:pt x="500808" y="1155976"/>
                  </a:lnTo>
                  <a:lnTo>
                    <a:pt x="499293" y="1151924"/>
                  </a:lnTo>
                  <a:lnTo>
                    <a:pt x="486541" y="1151884"/>
                  </a:lnTo>
                  <a:lnTo>
                    <a:pt x="473842" y="1152241"/>
                  </a:lnTo>
                  <a:lnTo>
                    <a:pt x="461185" y="1152820"/>
                  </a:lnTo>
                  <a:lnTo>
                    <a:pt x="448561" y="1153443"/>
                  </a:lnTo>
                  <a:lnTo>
                    <a:pt x="435959" y="1153934"/>
                  </a:lnTo>
                  <a:lnTo>
                    <a:pt x="418246" y="1154151"/>
                  </a:lnTo>
                  <a:lnTo>
                    <a:pt x="405356" y="1153806"/>
                  </a:lnTo>
                  <a:lnTo>
                    <a:pt x="392637" y="1152664"/>
                  </a:lnTo>
                  <a:lnTo>
                    <a:pt x="380241" y="1150396"/>
                  </a:lnTo>
                  <a:lnTo>
                    <a:pt x="368319" y="1146670"/>
                  </a:lnTo>
                  <a:lnTo>
                    <a:pt x="362891" y="1144093"/>
                  </a:lnTo>
                  <a:lnTo>
                    <a:pt x="352646" y="1135978"/>
                  </a:lnTo>
                  <a:lnTo>
                    <a:pt x="346183" y="1124851"/>
                  </a:lnTo>
                  <a:lnTo>
                    <a:pt x="344409" y="1117432"/>
                  </a:lnTo>
                  <a:lnTo>
                    <a:pt x="344092" y="1104910"/>
                  </a:lnTo>
                  <a:lnTo>
                    <a:pt x="346056" y="1092288"/>
                  </a:lnTo>
                  <a:lnTo>
                    <a:pt x="347272" y="1087423"/>
                  </a:lnTo>
                  <a:lnTo>
                    <a:pt x="350931" y="1075291"/>
                  </a:lnTo>
                  <a:lnTo>
                    <a:pt x="355336" y="1063375"/>
                  </a:lnTo>
                  <a:lnTo>
                    <a:pt x="360369" y="1051662"/>
                  </a:lnTo>
                  <a:lnTo>
                    <a:pt x="365913" y="1040142"/>
                  </a:lnTo>
                  <a:lnTo>
                    <a:pt x="371850" y="1028801"/>
                  </a:lnTo>
                  <a:lnTo>
                    <a:pt x="376496" y="1020206"/>
                  </a:lnTo>
                  <a:lnTo>
                    <a:pt x="382418" y="1009023"/>
                  </a:lnTo>
                  <a:lnTo>
                    <a:pt x="387852" y="997356"/>
                  </a:lnTo>
                  <a:lnTo>
                    <a:pt x="390163" y="991742"/>
                  </a:lnTo>
                  <a:lnTo>
                    <a:pt x="392081" y="985748"/>
                  </a:lnTo>
                  <a:lnTo>
                    <a:pt x="392475" y="979220"/>
                  </a:lnTo>
                  <a:lnTo>
                    <a:pt x="392945" y="972705"/>
                  </a:lnTo>
                  <a:lnTo>
                    <a:pt x="391217" y="965783"/>
                  </a:lnTo>
                  <a:lnTo>
                    <a:pt x="387763" y="960195"/>
                  </a:lnTo>
                  <a:lnTo>
                    <a:pt x="380398" y="951076"/>
                  </a:lnTo>
                  <a:lnTo>
                    <a:pt x="370470" y="943049"/>
                  </a:lnTo>
                  <a:lnTo>
                    <a:pt x="359848" y="936446"/>
                  </a:lnTo>
                  <a:lnTo>
                    <a:pt x="350906" y="931782"/>
                  </a:lnTo>
                  <a:lnTo>
                    <a:pt x="339386" y="926443"/>
                  </a:lnTo>
                  <a:lnTo>
                    <a:pt x="327717" y="921549"/>
                  </a:lnTo>
                  <a:lnTo>
                    <a:pt x="327590" y="921500"/>
                  </a:lnTo>
                  <a:lnTo>
                    <a:pt x="315804" y="916889"/>
                  </a:lnTo>
                  <a:lnTo>
                    <a:pt x="304033" y="912214"/>
                  </a:lnTo>
                  <a:lnTo>
                    <a:pt x="292267" y="907505"/>
                  </a:lnTo>
                  <a:lnTo>
                    <a:pt x="280494" y="902793"/>
                  </a:lnTo>
                  <a:lnTo>
                    <a:pt x="268700" y="898109"/>
                  </a:lnTo>
                  <a:lnTo>
                    <a:pt x="256874" y="893485"/>
                  </a:lnTo>
                  <a:lnTo>
                    <a:pt x="245003" y="888950"/>
                  </a:lnTo>
                  <a:lnTo>
                    <a:pt x="233076" y="884536"/>
                  </a:lnTo>
                  <a:lnTo>
                    <a:pt x="221079" y="880273"/>
                  </a:lnTo>
                  <a:lnTo>
                    <a:pt x="209002" y="876192"/>
                  </a:lnTo>
                  <a:lnTo>
                    <a:pt x="196831" y="872324"/>
                  </a:lnTo>
                  <a:lnTo>
                    <a:pt x="190476" y="870397"/>
                  </a:lnTo>
                  <a:lnTo>
                    <a:pt x="178194" y="866963"/>
                  </a:lnTo>
                  <a:lnTo>
                    <a:pt x="165812" y="863836"/>
                  </a:lnTo>
                  <a:lnTo>
                    <a:pt x="153386" y="860983"/>
                  </a:lnTo>
                  <a:lnTo>
                    <a:pt x="140974" y="858371"/>
                  </a:lnTo>
                  <a:lnTo>
                    <a:pt x="128632" y="855967"/>
                  </a:lnTo>
                  <a:lnTo>
                    <a:pt x="123967" y="854982"/>
                  </a:lnTo>
                  <a:lnTo>
                    <a:pt x="111370" y="852223"/>
                  </a:lnTo>
                  <a:lnTo>
                    <a:pt x="98896" y="849166"/>
                  </a:lnTo>
                  <a:lnTo>
                    <a:pt x="86661" y="845609"/>
                  </a:lnTo>
                  <a:lnTo>
                    <a:pt x="74779" y="841351"/>
                  </a:lnTo>
                  <a:lnTo>
                    <a:pt x="63367" y="836193"/>
                  </a:lnTo>
                  <a:lnTo>
                    <a:pt x="51461" y="829070"/>
                  </a:lnTo>
                  <a:lnTo>
                    <a:pt x="41530" y="820726"/>
                  </a:lnTo>
                  <a:lnTo>
                    <a:pt x="33044" y="810980"/>
                  </a:lnTo>
                  <a:lnTo>
                    <a:pt x="26155" y="799988"/>
                  </a:lnTo>
                  <a:lnTo>
                    <a:pt x="21012" y="787907"/>
                  </a:lnTo>
                  <a:lnTo>
                    <a:pt x="19260" y="782662"/>
                  </a:lnTo>
                  <a:lnTo>
                    <a:pt x="17698" y="777201"/>
                  </a:lnTo>
                  <a:lnTo>
                    <a:pt x="16593" y="771867"/>
                  </a:lnTo>
                  <a:lnTo>
                    <a:pt x="15348" y="766228"/>
                  </a:lnTo>
                  <a:lnTo>
                    <a:pt x="13761" y="754938"/>
                  </a:lnTo>
                  <a:lnTo>
                    <a:pt x="11527" y="733415"/>
                  </a:lnTo>
                  <a:lnTo>
                    <a:pt x="10789" y="720724"/>
                  </a:lnTo>
                  <a:lnTo>
                    <a:pt x="10536" y="711287"/>
                  </a:lnTo>
                  <a:lnTo>
                    <a:pt x="10659" y="698512"/>
                  </a:lnTo>
                  <a:lnTo>
                    <a:pt x="11322" y="685760"/>
                  </a:lnTo>
                  <a:lnTo>
                    <a:pt x="12530" y="673055"/>
                  </a:lnTo>
                  <a:lnTo>
                    <a:pt x="14289" y="660425"/>
                  </a:lnTo>
                  <a:lnTo>
                    <a:pt x="16603" y="647894"/>
                  </a:lnTo>
                  <a:lnTo>
                    <a:pt x="19478" y="635488"/>
                  </a:lnTo>
                  <a:lnTo>
                    <a:pt x="22918" y="623233"/>
                  </a:lnTo>
                  <a:lnTo>
                    <a:pt x="26929" y="611155"/>
                  </a:lnTo>
                  <a:lnTo>
                    <a:pt x="31516" y="599278"/>
                  </a:lnTo>
                  <a:lnTo>
                    <a:pt x="36684" y="587628"/>
                  </a:lnTo>
                  <a:lnTo>
                    <a:pt x="44575" y="571959"/>
                  </a:lnTo>
                  <a:lnTo>
                    <a:pt x="50906" y="560922"/>
                  </a:lnTo>
                  <a:lnTo>
                    <a:pt x="57717" y="550170"/>
                  </a:lnTo>
                  <a:lnTo>
                    <a:pt x="64983" y="539714"/>
                  </a:lnTo>
                  <a:lnTo>
                    <a:pt x="72676" y="529564"/>
                  </a:lnTo>
                  <a:lnTo>
                    <a:pt x="86604" y="513057"/>
                  </a:lnTo>
                  <a:lnTo>
                    <a:pt x="95257" y="503770"/>
                  </a:lnTo>
                  <a:lnTo>
                    <a:pt x="101967" y="496994"/>
                  </a:lnTo>
                  <a:lnTo>
                    <a:pt x="110857" y="487874"/>
                  </a:lnTo>
                  <a:lnTo>
                    <a:pt x="119577" y="478637"/>
                  </a:lnTo>
                  <a:lnTo>
                    <a:pt x="122103" y="475917"/>
                  </a:lnTo>
                  <a:lnTo>
                    <a:pt x="131166" y="466531"/>
                  </a:lnTo>
                  <a:lnTo>
                    <a:pt x="140569" y="457669"/>
                  </a:lnTo>
                  <a:lnTo>
                    <a:pt x="150444" y="449601"/>
                  </a:lnTo>
                  <a:lnTo>
                    <a:pt x="160924" y="442598"/>
                  </a:lnTo>
                  <a:lnTo>
                    <a:pt x="172142" y="436930"/>
                  </a:lnTo>
                  <a:lnTo>
                    <a:pt x="179600" y="433969"/>
                  </a:lnTo>
                  <a:lnTo>
                    <a:pt x="191697" y="430492"/>
                  </a:lnTo>
                  <a:lnTo>
                    <a:pt x="204350" y="428281"/>
                  </a:lnTo>
                  <a:lnTo>
                    <a:pt x="214825" y="426850"/>
                  </a:lnTo>
                  <a:lnTo>
                    <a:pt x="227337" y="424457"/>
                  </a:lnTo>
                  <a:lnTo>
                    <a:pt x="239744" y="419836"/>
                  </a:lnTo>
                  <a:lnTo>
                    <a:pt x="249910" y="412990"/>
                  </a:lnTo>
                  <a:lnTo>
                    <a:pt x="258695" y="403410"/>
                  </a:lnTo>
                  <a:lnTo>
                    <a:pt x="265271" y="392645"/>
                  </a:lnTo>
                  <a:lnTo>
                    <a:pt x="269784" y="383357"/>
                  </a:lnTo>
                  <a:lnTo>
                    <a:pt x="274634" y="371630"/>
                  </a:lnTo>
                  <a:lnTo>
                    <a:pt x="278911" y="359765"/>
                  </a:lnTo>
                  <a:lnTo>
                    <a:pt x="281015" y="353552"/>
                  </a:lnTo>
                  <a:lnTo>
                    <a:pt x="284897" y="341408"/>
                  </a:lnTo>
                  <a:lnTo>
                    <a:pt x="288556" y="329228"/>
                  </a:lnTo>
                  <a:lnTo>
                    <a:pt x="292066" y="317031"/>
                  </a:lnTo>
                  <a:lnTo>
                    <a:pt x="295502" y="304839"/>
                  </a:lnTo>
                  <a:lnTo>
                    <a:pt x="298939" y="292671"/>
                  </a:lnTo>
                  <a:lnTo>
                    <a:pt x="301446" y="283817"/>
                  </a:lnTo>
                  <a:lnTo>
                    <a:pt x="305059" y="271605"/>
                  </a:lnTo>
                  <a:lnTo>
                    <a:pt x="308972" y="259613"/>
                  </a:lnTo>
                  <a:lnTo>
                    <a:pt x="312157" y="251024"/>
                  </a:lnTo>
                  <a:lnTo>
                    <a:pt x="316785" y="239146"/>
                  </a:lnTo>
                  <a:lnTo>
                    <a:pt x="321520" y="227329"/>
                  </a:lnTo>
                  <a:lnTo>
                    <a:pt x="328630" y="210530"/>
                  </a:lnTo>
                  <a:lnTo>
                    <a:pt x="333901" y="198943"/>
                  </a:lnTo>
                  <a:lnTo>
                    <a:pt x="339474" y="187529"/>
                  </a:lnTo>
                  <a:lnTo>
                    <a:pt x="345397" y="176317"/>
                  </a:lnTo>
                  <a:lnTo>
                    <a:pt x="351720" y="165341"/>
                  </a:lnTo>
                  <a:lnTo>
                    <a:pt x="361266" y="150666"/>
                  </a:lnTo>
                  <a:lnTo>
                    <a:pt x="368856" y="140426"/>
                  </a:lnTo>
                  <a:lnTo>
                    <a:pt x="376977" y="130617"/>
                  </a:lnTo>
                  <a:lnTo>
                    <a:pt x="385629" y="121281"/>
                  </a:lnTo>
                  <a:lnTo>
                    <a:pt x="394811" y="112458"/>
                  </a:lnTo>
                  <a:lnTo>
                    <a:pt x="408007" y="101461"/>
                  </a:lnTo>
                  <a:lnTo>
                    <a:pt x="418281" y="93742"/>
                  </a:lnTo>
                  <a:lnTo>
                    <a:pt x="428961" y="86690"/>
                  </a:lnTo>
                  <a:lnTo>
                    <a:pt x="440083" y="80533"/>
                  </a:lnTo>
                  <a:lnTo>
                    <a:pt x="451682" y="75501"/>
                  </a:lnTo>
                  <a:lnTo>
                    <a:pt x="465546" y="71162"/>
                  </a:lnTo>
                  <a:lnTo>
                    <a:pt x="477427" y="68513"/>
                  </a:lnTo>
                  <a:lnTo>
                    <a:pt x="489507" y="66555"/>
                  </a:lnTo>
                  <a:lnTo>
                    <a:pt x="501747" y="65091"/>
                  </a:lnTo>
                  <a:lnTo>
                    <a:pt x="514106" y="63923"/>
                  </a:lnTo>
                  <a:lnTo>
                    <a:pt x="526545" y="62855"/>
                  </a:lnTo>
                  <a:lnTo>
                    <a:pt x="539024" y="61689"/>
                  </a:lnTo>
                  <a:lnTo>
                    <a:pt x="551502" y="60230"/>
                  </a:lnTo>
                  <a:lnTo>
                    <a:pt x="563941" y="58280"/>
                  </a:lnTo>
                  <a:lnTo>
                    <a:pt x="576299" y="55642"/>
                  </a:lnTo>
                  <a:lnTo>
                    <a:pt x="588537" y="52120"/>
                  </a:lnTo>
                  <a:lnTo>
                    <a:pt x="594837" y="50075"/>
                  </a:lnTo>
                  <a:lnTo>
                    <a:pt x="606767" y="45377"/>
                  </a:lnTo>
                  <a:lnTo>
                    <a:pt x="618361" y="39976"/>
                  </a:lnTo>
                  <a:lnTo>
                    <a:pt x="629710" y="34175"/>
                  </a:lnTo>
                  <a:lnTo>
                    <a:pt x="640905" y="28275"/>
                  </a:lnTo>
                  <a:lnTo>
                    <a:pt x="652037" y="22580"/>
                  </a:lnTo>
                  <a:lnTo>
                    <a:pt x="660046" y="19015"/>
                  </a:lnTo>
                  <a:lnTo>
                    <a:pt x="672013" y="14714"/>
                  </a:lnTo>
                  <a:lnTo>
                    <a:pt x="684333" y="11556"/>
                  </a:lnTo>
                  <a:lnTo>
                    <a:pt x="693193" y="10012"/>
                  </a:lnTo>
                  <a:lnTo>
                    <a:pt x="705782" y="8802"/>
                  </a:lnTo>
                  <a:lnTo>
                    <a:pt x="718623" y="8115"/>
                  </a:lnTo>
                  <a:lnTo>
                    <a:pt x="724840" y="7721"/>
                  </a:lnTo>
                  <a:lnTo>
                    <a:pt x="737519" y="6847"/>
                  </a:lnTo>
                  <a:lnTo>
                    <a:pt x="750189" y="5937"/>
                  </a:lnTo>
                  <a:lnTo>
                    <a:pt x="762856" y="5064"/>
                  </a:lnTo>
                  <a:lnTo>
                    <a:pt x="775527" y="4301"/>
                  </a:lnTo>
                  <a:lnTo>
                    <a:pt x="788207" y="3720"/>
                  </a:lnTo>
                  <a:lnTo>
                    <a:pt x="794019" y="3538"/>
                  </a:lnTo>
                  <a:lnTo>
                    <a:pt x="806764" y="3312"/>
                  </a:lnTo>
                  <a:lnTo>
                    <a:pt x="819496" y="3443"/>
                  </a:lnTo>
                  <a:lnTo>
                    <a:pt x="832183" y="4070"/>
                  </a:lnTo>
                  <a:lnTo>
                    <a:pt x="835186" y="4371"/>
                  </a:lnTo>
                  <a:lnTo>
                    <a:pt x="835186" y="1719"/>
                  </a:lnTo>
                  <a:lnTo>
                    <a:pt x="831910" y="1337"/>
                  </a:lnTo>
                  <a:lnTo>
                    <a:pt x="819295" y="439"/>
                  </a:lnTo>
                  <a:lnTo>
                    <a:pt x="806665" y="22"/>
                  </a:lnTo>
                  <a:lnTo>
                    <a:pt x="794025" y="0"/>
                  </a:lnTo>
                  <a:lnTo>
                    <a:pt x="781383" y="287"/>
                  </a:lnTo>
                  <a:lnTo>
                    <a:pt x="768745" y="797"/>
                  </a:lnTo>
                  <a:lnTo>
                    <a:pt x="756117" y="1445"/>
                  </a:lnTo>
                  <a:lnTo>
                    <a:pt x="743508" y="2144"/>
                  </a:lnTo>
                  <a:lnTo>
                    <a:pt x="730923" y="2808"/>
                  </a:lnTo>
                  <a:lnTo>
                    <a:pt x="718369" y="3352"/>
                  </a:lnTo>
                  <a:lnTo>
                    <a:pt x="708695" y="3713"/>
                  </a:lnTo>
                  <a:lnTo>
                    <a:pt x="695966" y="4517"/>
                  </a:lnTo>
                  <a:lnTo>
                    <a:pt x="683267" y="6298"/>
                  </a:lnTo>
                  <a:lnTo>
                    <a:pt x="673483" y="8528"/>
                  </a:lnTo>
                  <a:lnTo>
                    <a:pt x="661356" y="12471"/>
                  </a:lnTo>
                  <a:lnTo>
                    <a:pt x="649662" y="17424"/>
                  </a:lnTo>
                  <a:lnTo>
                    <a:pt x="644415" y="19999"/>
                  </a:lnTo>
                  <a:lnTo>
                    <a:pt x="632942" y="25841"/>
                  </a:lnTo>
                  <a:lnTo>
                    <a:pt x="621578" y="31640"/>
                  </a:lnTo>
                  <a:lnTo>
                    <a:pt x="610172" y="37124"/>
                  </a:lnTo>
                  <a:lnTo>
                    <a:pt x="598573" y="42018"/>
                  </a:lnTo>
                  <a:lnTo>
                    <a:pt x="586632" y="46049"/>
                  </a:lnTo>
                  <a:lnTo>
                    <a:pt x="581517" y="47541"/>
                  </a:lnTo>
                  <a:lnTo>
                    <a:pt x="569210" y="50468"/>
                  </a:lnTo>
                  <a:lnTo>
                    <a:pt x="556725" y="52658"/>
                  </a:lnTo>
                  <a:lnTo>
                    <a:pt x="544100" y="54280"/>
                  </a:lnTo>
                  <a:lnTo>
                    <a:pt x="531374" y="55501"/>
                  </a:lnTo>
                  <a:lnTo>
                    <a:pt x="518586" y="56489"/>
                  </a:lnTo>
                  <a:lnTo>
                    <a:pt x="511663" y="57007"/>
                  </a:lnTo>
                  <a:lnTo>
                    <a:pt x="499073" y="58082"/>
                  </a:lnTo>
                  <a:lnTo>
                    <a:pt x="486448" y="59524"/>
                  </a:lnTo>
                  <a:lnTo>
                    <a:pt x="473857" y="61556"/>
                  </a:lnTo>
                  <a:lnTo>
                    <a:pt x="461368" y="64399"/>
                  </a:lnTo>
                  <a:lnTo>
                    <a:pt x="449053" y="68274"/>
                  </a:lnTo>
                  <a:lnTo>
                    <a:pt x="430563" y="76616"/>
                  </a:lnTo>
                  <a:lnTo>
                    <a:pt x="419587" y="83123"/>
                  </a:lnTo>
                  <a:lnTo>
                    <a:pt x="409094" y="90352"/>
                  </a:lnTo>
                  <a:lnTo>
                    <a:pt x="399003" y="98115"/>
                  </a:lnTo>
                  <a:lnTo>
                    <a:pt x="389236" y="106222"/>
                  </a:lnTo>
                  <a:lnTo>
                    <a:pt x="374841" y="120192"/>
                  </a:lnTo>
                  <a:lnTo>
                    <a:pt x="366338" y="129698"/>
                  </a:lnTo>
                  <a:lnTo>
                    <a:pt x="358354" y="139634"/>
                  </a:lnTo>
                  <a:lnTo>
                    <a:pt x="350896" y="149954"/>
                  </a:lnTo>
                  <a:lnTo>
                    <a:pt x="343973" y="160616"/>
                  </a:lnTo>
                  <a:lnTo>
                    <a:pt x="334146" y="177721"/>
                  </a:lnTo>
                  <a:lnTo>
                    <a:pt x="328361" y="189050"/>
                  </a:lnTo>
                  <a:lnTo>
                    <a:pt x="322933" y="200535"/>
                  </a:lnTo>
                  <a:lnTo>
                    <a:pt x="317787" y="212133"/>
                  </a:lnTo>
                  <a:lnTo>
                    <a:pt x="312846" y="223799"/>
                  </a:lnTo>
                  <a:lnTo>
                    <a:pt x="309208" y="232738"/>
                  </a:lnTo>
                  <a:lnTo>
                    <a:pt x="304542" y="244478"/>
                  </a:lnTo>
                  <a:lnTo>
                    <a:pt x="300006" y="256450"/>
                  </a:lnTo>
                  <a:lnTo>
                    <a:pt x="296895" y="265756"/>
                  </a:lnTo>
                  <a:lnTo>
                    <a:pt x="293175" y="277892"/>
                  </a:lnTo>
                  <a:lnTo>
                    <a:pt x="289655" y="290042"/>
                  </a:lnTo>
                  <a:lnTo>
                    <a:pt x="284527" y="308067"/>
                  </a:lnTo>
                  <a:lnTo>
                    <a:pt x="281016" y="320305"/>
                  </a:lnTo>
                  <a:lnTo>
                    <a:pt x="277412" y="332480"/>
                  </a:lnTo>
                  <a:lnTo>
                    <a:pt x="273647" y="344566"/>
                  </a:lnTo>
                  <a:lnTo>
                    <a:pt x="269653" y="356539"/>
                  </a:lnTo>
                  <a:lnTo>
                    <a:pt x="266670" y="364806"/>
                  </a:lnTo>
                  <a:lnTo>
                    <a:pt x="261917" y="376635"/>
                  </a:lnTo>
                  <a:lnTo>
                    <a:pt x="256508" y="388010"/>
                  </a:lnTo>
                  <a:lnTo>
                    <a:pt x="253462" y="393390"/>
                  </a:lnTo>
                  <a:lnTo>
                    <a:pt x="245433" y="403473"/>
                  </a:lnTo>
                  <a:lnTo>
                    <a:pt x="235160" y="410832"/>
                  </a:lnTo>
                  <a:lnTo>
                    <a:pt x="228469" y="413610"/>
                  </a:lnTo>
                  <a:lnTo>
                    <a:pt x="216185" y="416404"/>
                  </a:lnTo>
                  <a:lnTo>
                    <a:pt x="203003" y="418223"/>
                  </a:lnTo>
                  <a:lnTo>
                    <a:pt x="192523" y="419890"/>
                  </a:lnTo>
                  <a:lnTo>
                    <a:pt x="180046" y="423054"/>
                  </a:lnTo>
                  <a:lnTo>
                    <a:pt x="168142" y="427519"/>
                  </a:lnTo>
                  <a:lnTo>
                    <a:pt x="160830" y="430917"/>
                  </a:lnTo>
                  <a:lnTo>
                    <a:pt x="149666" y="437498"/>
                  </a:lnTo>
                  <a:lnTo>
                    <a:pt x="139306" y="445130"/>
                  </a:lnTo>
                  <a:lnTo>
                    <a:pt x="129638" y="453520"/>
                  </a:lnTo>
                  <a:lnTo>
                    <a:pt x="120550" y="462374"/>
                  </a:lnTo>
                  <a:lnTo>
                    <a:pt x="111932" y="471398"/>
                  </a:lnTo>
                  <a:lnTo>
                    <a:pt x="105515" y="478228"/>
                  </a:lnTo>
                  <a:lnTo>
                    <a:pt x="96696" y="487306"/>
                  </a:lnTo>
                  <a:lnTo>
                    <a:pt x="87738" y="496315"/>
                  </a:lnTo>
                  <a:lnTo>
                    <a:pt x="80783" y="503621"/>
                  </a:lnTo>
                  <a:lnTo>
                    <a:pt x="72361" y="513116"/>
                  </a:lnTo>
                  <a:lnTo>
                    <a:pt x="64319" y="522934"/>
                  </a:lnTo>
                  <a:lnTo>
                    <a:pt x="52309" y="539012"/>
                  </a:lnTo>
                  <a:lnTo>
                    <a:pt x="45229" y="549585"/>
                  </a:lnTo>
                  <a:lnTo>
                    <a:pt x="38592" y="560450"/>
                  </a:lnTo>
                  <a:lnTo>
                    <a:pt x="32428" y="571597"/>
                  </a:lnTo>
                  <a:lnTo>
                    <a:pt x="26765" y="583018"/>
                  </a:lnTo>
                  <a:lnTo>
                    <a:pt x="20939" y="596361"/>
                  </a:lnTo>
                  <a:lnTo>
                    <a:pt x="16432" y="608295"/>
                  </a:lnTo>
                  <a:lnTo>
                    <a:pt x="12482" y="620422"/>
                  </a:lnTo>
                  <a:lnTo>
                    <a:pt x="9083" y="632713"/>
                  </a:lnTo>
                  <a:lnTo>
                    <a:pt x="6231" y="645143"/>
                  </a:lnTo>
                  <a:lnTo>
                    <a:pt x="3921" y="657683"/>
                  </a:lnTo>
                  <a:lnTo>
                    <a:pt x="2148" y="670309"/>
                  </a:lnTo>
                  <a:lnTo>
                    <a:pt x="906" y="682992"/>
                  </a:lnTo>
                  <a:lnTo>
                    <a:pt x="192" y="695705"/>
                  </a:lnTo>
                  <a:lnTo>
                    <a:pt x="0" y="708423"/>
                  </a:lnTo>
                  <a:lnTo>
                    <a:pt x="324" y="721118"/>
                  </a:lnTo>
                  <a:lnTo>
                    <a:pt x="889" y="731127"/>
                  </a:lnTo>
                  <a:lnTo>
                    <a:pt x="1986" y="743779"/>
                  </a:lnTo>
                  <a:lnTo>
                    <a:pt x="3486" y="756360"/>
                  </a:lnTo>
                  <a:lnTo>
                    <a:pt x="5188" y="768121"/>
                  </a:lnTo>
                  <a:lnTo>
                    <a:pt x="6445" y="773874"/>
                  </a:lnTo>
                  <a:lnTo>
                    <a:pt x="7703" y="779855"/>
                  </a:lnTo>
                  <a:lnTo>
                    <a:pt x="9405" y="785596"/>
                  </a:lnTo>
                  <a:lnTo>
                    <a:pt x="11411" y="791349"/>
                  </a:lnTo>
                  <a:lnTo>
                    <a:pt x="15698" y="801659"/>
                  </a:lnTo>
                  <a:lnTo>
                    <a:pt x="21925" y="812803"/>
                  </a:lnTo>
                  <a:lnTo>
                    <a:pt x="29686" y="823035"/>
                  </a:lnTo>
                  <a:lnTo>
                    <a:pt x="37687" y="831008"/>
                  </a:lnTo>
                  <a:lnTo>
                    <a:pt x="47864" y="838740"/>
                  </a:lnTo>
                  <a:lnTo>
                    <a:pt x="58808" y="845172"/>
                  </a:lnTo>
                  <a:lnTo>
                    <a:pt x="65586" y="848355"/>
                  </a:lnTo>
                  <a:lnTo>
                    <a:pt x="77552" y="853075"/>
                  </a:lnTo>
                  <a:lnTo>
                    <a:pt x="89713" y="856952"/>
                  </a:lnTo>
                  <a:lnTo>
                    <a:pt x="101994" y="860190"/>
                  </a:lnTo>
                  <a:lnTo>
                    <a:pt x="114323" y="862993"/>
                  </a:lnTo>
                  <a:lnTo>
                    <a:pt x="126626" y="865568"/>
                  </a:lnTo>
                  <a:lnTo>
                    <a:pt x="132364" y="866652"/>
                  </a:lnTo>
                  <a:lnTo>
                    <a:pt x="144918" y="869148"/>
                  </a:lnTo>
                  <a:lnTo>
                    <a:pt x="157333" y="871829"/>
                  </a:lnTo>
                  <a:lnTo>
                    <a:pt x="169637" y="874750"/>
                  </a:lnTo>
                  <a:lnTo>
                    <a:pt x="181854" y="877966"/>
                  </a:lnTo>
                  <a:lnTo>
                    <a:pt x="194012" y="881532"/>
                  </a:lnTo>
                  <a:lnTo>
                    <a:pt x="205518" y="885125"/>
                  </a:lnTo>
                  <a:lnTo>
                    <a:pt x="217514" y="889122"/>
                  </a:lnTo>
                  <a:lnTo>
                    <a:pt x="229459" y="893321"/>
                  </a:lnTo>
                  <a:lnTo>
                    <a:pt x="241362" y="897686"/>
                  </a:lnTo>
                  <a:lnTo>
                    <a:pt x="253236" y="902183"/>
                  </a:lnTo>
                  <a:lnTo>
                    <a:pt x="265090" y="906775"/>
                  </a:lnTo>
                  <a:lnTo>
                    <a:pt x="276935" y="911427"/>
                  </a:lnTo>
                  <a:lnTo>
                    <a:pt x="288782" y="916105"/>
                  </a:lnTo>
                  <a:lnTo>
                    <a:pt x="300642" y="920771"/>
                  </a:lnTo>
                  <a:lnTo>
                    <a:pt x="312524" y="925392"/>
                  </a:lnTo>
                  <a:lnTo>
                    <a:pt x="324441" y="929931"/>
                  </a:lnTo>
                  <a:lnTo>
                    <a:pt x="332666" y="933250"/>
                  </a:lnTo>
                  <a:lnTo>
                    <a:pt x="344324" y="938382"/>
                  </a:lnTo>
                  <a:lnTo>
                    <a:pt x="355619" y="944066"/>
                  </a:lnTo>
                  <a:lnTo>
                    <a:pt x="361852" y="947710"/>
                  </a:lnTo>
                  <a:lnTo>
                    <a:pt x="372456" y="955308"/>
                  </a:lnTo>
                  <a:lnTo>
                    <a:pt x="380613" y="964564"/>
                  </a:lnTo>
                  <a:lnTo>
                    <a:pt x="383244" y="970128"/>
                  </a:lnTo>
                  <a:lnTo>
                    <a:pt x="383971" y="981987"/>
                  </a:lnTo>
                  <a:lnTo>
                    <a:pt x="380435" y="994371"/>
                  </a:lnTo>
                  <a:lnTo>
                    <a:pt x="376838" y="1002460"/>
                  </a:lnTo>
                  <a:lnTo>
                    <a:pt x="371089" y="1013792"/>
                  </a:lnTo>
                  <a:lnTo>
                    <a:pt x="365106" y="1025169"/>
                  </a:lnTo>
                  <a:lnTo>
                    <a:pt x="361870" y="1031384"/>
                  </a:lnTo>
                  <a:lnTo>
                    <a:pt x="356276" y="1042771"/>
                  </a:lnTo>
                  <a:lnTo>
                    <a:pt x="351099" y="1054389"/>
                  </a:lnTo>
                  <a:lnTo>
                    <a:pt x="346457" y="1066253"/>
                  </a:lnTo>
                  <a:lnTo>
                    <a:pt x="342464" y="1078381"/>
                  </a:lnTo>
                  <a:lnTo>
                    <a:pt x="339236" y="1090790"/>
                  </a:lnTo>
                  <a:lnTo>
                    <a:pt x="337423" y="1102059"/>
                  </a:lnTo>
                  <a:lnTo>
                    <a:pt x="337260" y="1114585"/>
                  </a:lnTo>
                  <a:lnTo>
                    <a:pt x="339884" y="1127073"/>
                  </a:lnTo>
                  <a:lnTo>
                    <a:pt x="345214" y="1137208"/>
                  </a:lnTo>
                  <a:lnTo>
                    <a:pt x="354597" y="1146398"/>
                  </a:lnTo>
                  <a:lnTo>
                    <a:pt x="365894" y="1152524"/>
                  </a:lnTo>
                  <a:lnTo>
                    <a:pt x="373216" y="1154959"/>
                  </a:lnTo>
                  <a:lnTo>
                    <a:pt x="385733" y="1157809"/>
                  </a:lnTo>
                  <a:lnTo>
                    <a:pt x="398348" y="1159354"/>
                  </a:lnTo>
                  <a:lnTo>
                    <a:pt x="410998" y="1159938"/>
                  </a:lnTo>
                  <a:lnTo>
                    <a:pt x="423619" y="1159901"/>
                  </a:lnTo>
                  <a:close/>
                </a:path>
              </a:pathLst>
            </a:custGeom>
            <a:solidFill>
              <a:srgbClr val="848688"/>
            </a:solidFill>
          </p:spPr>
          <p:txBody>
            <a:bodyPr wrap="square" lIns="0" tIns="0" rIns="0" bIns="0" rtlCol="0">
              <a:noAutofit/>
            </a:bodyPr>
            <a:lstStyle/>
            <a:p>
              <a:endParaRPr/>
            </a:p>
          </p:txBody>
        </p:sp>
        <p:sp>
          <p:nvSpPr>
            <p:cNvPr id="198" name="object 274"/>
            <p:cNvSpPr/>
            <p:nvPr/>
          </p:nvSpPr>
          <p:spPr>
            <a:xfrm>
              <a:off x="5740644" y="5318549"/>
              <a:ext cx="161807" cy="1166152"/>
            </a:xfrm>
            <a:custGeom>
              <a:avLst/>
              <a:gdLst/>
              <a:ahLst/>
              <a:cxnLst/>
              <a:rect l="l" t="t" r="r" b="b"/>
              <a:pathLst>
                <a:path w="161807" h="1166152">
                  <a:moveTo>
                    <a:pt x="24259" y="1157086"/>
                  </a:moveTo>
                  <a:lnTo>
                    <a:pt x="23075" y="1144438"/>
                  </a:lnTo>
                  <a:lnTo>
                    <a:pt x="21965" y="1131784"/>
                  </a:lnTo>
                  <a:lnTo>
                    <a:pt x="20925" y="1119125"/>
                  </a:lnTo>
                  <a:lnTo>
                    <a:pt x="19950" y="1106461"/>
                  </a:lnTo>
                  <a:lnTo>
                    <a:pt x="19038" y="1093792"/>
                  </a:lnTo>
                  <a:lnTo>
                    <a:pt x="18185" y="1081119"/>
                  </a:lnTo>
                  <a:lnTo>
                    <a:pt x="17386" y="1068442"/>
                  </a:lnTo>
                  <a:lnTo>
                    <a:pt x="16639" y="1055763"/>
                  </a:lnTo>
                  <a:lnTo>
                    <a:pt x="15938" y="1043081"/>
                  </a:lnTo>
                  <a:lnTo>
                    <a:pt x="15281" y="1030398"/>
                  </a:lnTo>
                  <a:lnTo>
                    <a:pt x="14664" y="1017714"/>
                  </a:lnTo>
                  <a:lnTo>
                    <a:pt x="14199" y="1008676"/>
                  </a:lnTo>
                  <a:lnTo>
                    <a:pt x="13002" y="983299"/>
                  </a:lnTo>
                  <a:lnTo>
                    <a:pt x="11969" y="957918"/>
                  </a:lnTo>
                  <a:lnTo>
                    <a:pt x="11107" y="932532"/>
                  </a:lnTo>
                  <a:lnTo>
                    <a:pt x="10424" y="907142"/>
                  </a:lnTo>
                  <a:lnTo>
                    <a:pt x="9927" y="881747"/>
                  </a:lnTo>
                  <a:lnTo>
                    <a:pt x="9585" y="854177"/>
                  </a:lnTo>
                  <a:lnTo>
                    <a:pt x="9404" y="824434"/>
                  </a:lnTo>
                  <a:lnTo>
                    <a:pt x="9540" y="779823"/>
                  </a:lnTo>
                  <a:lnTo>
                    <a:pt x="9704" y="764955"/>
                  </a:lnTo>
                  <a:lnTo>
                    <a:pt x="9929" y="750089"/>
                  </a:lnTo>
                  <a:lnTo>
                    <a:pt x="10220" y="735225"/>
                  </a:lnTo>
                  <a:lnTo>
                    <a:pt x="10578" y="720364"/>
                  </a:lnTo>
                  <a:lnTo>
                    <a:pt x="11006" y="705506"/>
                  </a:lnTo>
                  <a:lnTo>
                    <a:pt x="11505" y="690652"/>
                  </a:lnTo>
                  <a:lnTo>
                    <a:pt x="12079" y="675802"/>
                  </a:lnTo>
                  <a:lnTo>
                    <a:pt x="12729" y="660956"/>
                  </a:lnTo>
                  <a:lnTo>
                    <a:pt x="13457" y="646115"/>
                  </a:lnTo>
                  <a:lnTo>
                    <a:pt x="14267" y="631279"/>
                  </a:lnTo>
                  <a:lnTo>
                    <a:pt x="15159" y="616448"/>
                  </a:lnTo>
                  <a:lnTo>
                    <a:pt x="16138" y="601624"/>
                  </a:lnTo>
                  <a:lnTo>
                    <a:pt x="17204" y="586806"/>
                  </a:lnTo>
                  <a:lnTo>
                    <a:pt x="18360" y="571995"/>
                  </a:lnTo>
                  <a:lnTo>
                    <a:pt x="19484" y="557179"/>
                  </a:lnTo>
                  <a:lnTo>
                    <a:pt x="20699" y="542370"/>
                  </a:lnTo>
                  <a:lnTo>
                    <a:pt x="22009" y="527568"/>
                  </a:lnTo>
                  <a:lnTo>
                    <a:pt x="23414" y="512776"/>
                  </a:lnTo>
                  <a:lnTo>
                    <a:pt x="24917" y="497994"/>
                  </a:lnTo>
                  <a:lnTo>
                    <a:pt x="25155" y="495798"/>
                  </a:lnTo>
                  <a:lnTo>
                    <a:pt x="25155" y="415560"/>
                  </a:lnTo>
                  <a:lnTo>
                    <a:pt x="19940" y="452428"/>
                  </a:lnTo>
                  <a:lnTo>
                    <a:pt x="16258" y="482057"/>
                  </a:lnTo>
                  <a:lnTo>
                    <a:pt x="12976" y="511731"/>
                  </a:lnTo>
                  <a:lnTo>
                    <a:pt x="10059" y="541439"/>
                  </a:lnTo>
                  <a:lnTo>
                    <a:pt x="7476" y="571169"/>
                  </a:lnTo>
                  <a:lnTo>
                    <a:pt x="5489" y="600941"/>
                  </a:lnTo>
                  <a:lnTo>
                    <a:pt x="3809" y="630727"/>
                  </a:lnTo>
                  <a:lnTo>
                    <a:pt x="2436" y="660524"/>
                  </a:lnTo>
                  <a:lnTo>
                    <a:pt x="1368" y="690330"/>
                  </a:lnTo>
                  <a:lnTo>
                    <a:pt x="607" y="720142"/>
                  </a:lnTo>
                  <a:lnTo>
                    <a:pt x="151" y="749957"/>
                  </a:lnTo>
                  <a:lnTo>
                    <a:pt x="0" y="779774"/>
                  </a:lnTo>
                  <a:lnTo>
                    <a:pt x="152" y="809588"/>
                  </a:lnTo>
                  <a:lnTo>
                    <a:pt x="608" y="839398"/>
                  </a:lnTo>
                  <a:lnTo>
                    <a:pt x="1368" y="869200"/>
                  </a:lnTo>
                  <a:lnTo>
                    <a:pt x="2682" y="903950"/>
                  </a:lnTo>
                  <a:lnTo>
                    <a:pt x="3840" y="929328"/>
                  </a:lnTo>
                  <a:lnTo>
                    <a:pt x="5172" y="954695"/>
                  </a:lnTo>
                  <a:lnTo>
                    <a:pt x="6687" y="980051"/>
                  </a:lnTo>
                  <a:lnTo>
                    <a:pt x="8392" y="1005392"/>
                  </a:lnTo>
                  <a:lnTo>
                    <a:pt x="11212" y="1039928"/>
                  </a:lnTo>
                  <a:lnTo>
                    <a:pt x="13557" y="1065232"/>
                  </a:lnTo>
                  <a:lnTo>
                    <a:pt x="16094" y="1090512"/>
                  </a:lnTo>
                  <a:lnTo>
                    <a:pt x="18852" y="1115762"/>
                  </a:lnTo>
                  <a:lnTo>
                    <a:pt x="21862" y="1140977"/>
                  </a:lnTo>
                  <a:lnTo>
                    <a:pt x="25154" y="1166147"/>
                  </a:lnTo>
                  <a:lnTo>
                    <a:pt x="24259" y="1157086"/>
                  </a:lnTo>
                  <a:close/>
                </a:path>
              </a:pathLst>
            </a:custGeom>
            <a:solidFill>
              <a:srgbClr val="848688"/>
            </a:solidFill>
          </p:spPr>
          <p:txBody>
            <a:bodyPr wrap="square" lIns="0" tIns="0" rIns="0" bIns="0" rtlCol="0">
              <a:noAutofit/>
            </a:bodyPr>
            <a:lstStyle/>
            <a:p>
              <a:endParaRPr/>
            </a:p>
          </p:txBody>
        </p:sp>
        <p:sp>
          <p:nvSpPr>
            <p:cNvPr id="199" name="object 275"/>
            <p:cNvSpPr/>
            <p:nvPr/>
          </p:nvSpPr>
          <p:spPr>
            <a:xfrm>
              <a:off x="5442082" y="5343366"/>
              <a:ext cx="153806" cy="1151915"/>
            </a:xfrm>
            <a:custGeom>
              <a:avLst/>
              <a:gdLst/>
              <a:ahLst/>
              <a:cxnLst/>
              <a:rect l="l" t="t" r="r" b="b"/>
              <a:pathLst>
                <a:path w="153806" h="1151915">
                  <a:moveTo>
                    <a:pt x="149736" y="1132016"/>
                  </a:moveTo>
                  <a:lnTo>
                    <a:pt x="151149" y="1093936"/>
                  </a:lnTo>
                  <a:lnTo>
                    <a:pt x="152280" y="1055843"/>
                  </a:lnTo>
                  <a:lnTo>
                    <a:pt x="153175" y="1017756"/>
                  </a:lnTo>
                  <a:lnTo>
                    <a:pt x="153806" y="959700"/>
                  </a:lnTo>
                  <a:lnTo>
                    <a:pt x="153593" y="870807"/>
                  </a:lnTo>
                  <a:lnTo>
                    <a:pt x="153009" y="828724"/>
                  </a:lnTo>
                  <a:lnTo>
                    <a:pt x="151983" y="784656"/>
                  </a:lnTo>
                  <a:lnTo>
                    <a:pt x="150555" y="740589"/>
                  </a:lnTo>
                  <a:lnTo>
                    <a:pt x="148732" y="696525"/>
                  </a:lnTo>
                  <a:lnTo>
                    <a:pt x="146520" y="652470"/>
                  </a:lnTo>
                  <a:lnTo>
                    <a:pt x="143926" y="608427"/>
                  </a:lnTo>
                  <a:lnTo>
                    <a:pt x="140957" y="564400"/>
                  </a:lnTo>
                  <a:lnTo>
                    <a:pt x="137138" y="520458"/>
                  </a:lnTo>
                  <a:lnTo>
                    <a:pt x="132873" y="476536"/>
                  </a:lnTo>
                  <a:lnTo>
                    <a:pt x="128044" y="432663"/>
                  </a:lnTo>
                  <a:lnTo>
                    <a:pt x="122533" y="388868"/>
                  </a:lnTo>
                  <a:lnTo>
                    <a:pt x="116225" y="345180"/>
                  </a:lnTo>
                  <a:lnTo>
                    <a:pt x="109001" y="301627"/>
                  </a:lnTo>
                  <a:lnTo>
                    <a:pt x="99580" y="252917"/>
                  </a:lnTo>
                  <a:lnTo>
                    <a:pt x="91272" y="215717"/>
                  </a:lnTo>
                  <a:lnTo>
                    <a:pt x="81869" y="178773"/>
                  </a:lnTo>
                  <a:lnTo>
                    <a:pt x="71128" y="142185"/>
                  </a:lnTo>
                  <a:lnTo>
                    <a:pt x="56061" y="99763"/>
                  </a:lnTo>
                  <a:lnTo>
                    <a:pt x="40841" y="64502"/>
                  </a:lnTo>
                  <a:lnTo>
                    <a:pt x="22493" y="30925"/>
                  </a:lnTo>
                  <a:lnTo>
                    <a:pt x="0" y="0"/>
                  </a:lnTo>
                  <a:lnTo>
                    <a:pt x="3660" y="4753"/>
                  </a:lnTo>
                  <a:lnTo>
                    <a:pt x="11076" y="15188"/>
                  </a:lnTo>
                  <a:lnTo>
                    <a:pt x="24321" y="36991"/>
                  </a:lnTo>
                  <a:lnTo>
                    <a:pt x="35721" y="59814"/>
                  </a:lnTo>
                  <a:lnTo>
                    <a:pt x="45601" y="83389"/>
                  </a:lnTo>
                  <a:lnTo>
                    <a:pt x="54287" y="107448"/>
                  </a:lnTo>
                  <a:lnTo>
                    <a:pt x="62102" y="131724"/>
                  </a:lnTo>
                  <a:lnTo>
                    <a:pt x="67585" y="150255"/>
                  </a:lnTo>
                  <a:lnTo>
                    <a:pt x="74212" y="174783"/>
                  </a:lnTo>
                  <a:lnTo>
                    <a:pt x="80237" y="199473"/>
                  </a:lnTo>
                  <a:lnTo>
                    <a:pt x="85724" y="224294"/>
                  </a:lnTo>
                  <a:lnTo>
                    <a:pt x="90736" y="249219"/>
                  </a:lnTo>
                  <a:lnTo>
                    <a:pt x="95338" y="274218"/>
                  </a:lnTo>
                  <a:lnTo>
                    <a:pt x="100243" y="303121"/>
                  </a:lnTo>
                  <a:lnTo>
                    <a:pt x="104780" y="332083"/>
                  </a:lnTo>
                  <a:lnTo>
                    <a:pt x="108968" y="361099"/>
                  </a:lnTo>
                  <a:lnTo>
                    <a:pt x="112825" y="390163"/>
                  </a:lnTo>
                  <a:lnTo>
                    <a:pt x="116370" y="419269"/>
                  </a:lnTo>
                  <a:lnTo>
                    <a:pt x="119620" y="448414"/>
                  </a:lnTo>
                  <a:lnTo>
                    <a:pt x="122595" y="477591"/>
                  </a:lnTo>
                  <a:lnTo>
                    <a:pt x="125312" y="506795"/>
                  </a:lnTo>
                  <a:lnTo>
                    <a:pt x="127790" y="536021"/>
                  </a:lnTo>
                  <a:lnTo>
                    <a:pt x="130047" y="565264"/>
                  </a:lnTo>
                  <a:lnTo>
                    <a:pt x="131212" y="579882"/>
                  </a:lnTo>
                  <a:lnTo>
                    <a:pt x="132321" y="594505"/>
                  </a:lnTo>
                  <a:lnTo>
                    <a:pt x="133377" y="609133"/>
                  </a:lnTo>
                  <a:lnTo>
                    <a:pt x="134382" y="623766"/>
                  </a:lnTo>
                  <a:lnTo>
                    <a:pt x="135337" y="638403"/>
                  </a:lnTo>
                  <a:lnTo>
                    <a:pt x="136246" y="653045"/>
                  </a:lnTo>
                  <a:lnTo>
                    <a:pt x="137109" y="667690"/>
                  </a:lnTo>
                  <a:lnTo>
                    <a:pt x="137929" y="682339"/>
                  </a:lnTo>
                  <a:lnTo>
                    <a:pt x="138708" y="696992"/>
                  </a:lnTo>
                  <a:lnTo>
                    <a:pt x="139447" y="711647"/>
                  </a:lnTo>
                  <a:lnTo>
                    <a:pt x="140149" y="726306"/>
                  </a:lnTo>
                  <a:lnTo>
                    <a:pt x="140816" y="740967"/>
                  </a:lnTo>
                  <a:lnTo>
                    <a:pt x="141450" y="755630"/>
                  </a:lnTo>
                  <a:lnTo>
                    <a:pt x="142053" y="770295"/>
                  </a:lnTo>
                  <a:lnTo>
                    <a:pt x="142626" y="784963"/>
                  </a:lnTo>
                  <a:lnTo>
                    <a:pt x="143172" y="799631"/>
                  </a:lnTo>
                  <a:lnTo>
                    <a:pt x="143692" y="814301"/>
                  </a:lnTo>
                  <a:lnTo>
                    <a:pt x="144190" y="828972"/>
                  </a:lnTo>
                  <a:lnTo>
                    <a:pt x="144666" y="843644"/>
                  </a:lnTo>
                  <a:lnTo>
                    <a:pt x="145122" y="858316"/>
                  </a:lnTo>
                  <a:lnTo>
                    <a:pt x="145709" y="878079"/>
                  </a:lnTo>
                  <a:lnTo>
                    <a:pt x="146376" y="903462"/>
                  </a:lnTo>
                  <a:lnTo>
                    <a:pt x="146948" y="928852"/>
                  </a:lnTo>
                  <a:lnTo>
                    <a:pt x="147426" y="954249"/>
                  </a:lnTo>
                  <a:lnTo>
                    <a:pt x="147812" y="979653"/>
                  </a:lnTo>
                  <a:lnTo>
                    <a:pt x="148107" y="1005065"/>
                  </a:lnTo>
                  <a:lnTo>
                    <a:pt x="148226" y="1012223"/>
                  </a:lnTo>
                  <a:lnTo>
                    <a:pt x="148423" y="1024919"/>
                  </a:lnTo>
                  <a:lnTo>
                    <a:pt x="148597" y="1037617"/>
                  </a:lnTo>
                  <a:lnTo>
                    <a:pt x="148748" y="1050315"/>
                  </a:lnTo>
                  <a:lnTo>
                    <a:pt x="148971" y="1075715"/>
                  </a:lnTo>
                  <a:lnTo>
                    <a:pt x="148883" y="1141329"/>
                  </a:lnTo>
                  <a:lnTo>
                    <a:pt x="149338" y="1141329"/>
                  </a:lnTo>
                  <a:lnTo>
                    <a:pt x="149736" y="1132016"/>
                  </a:lnTo>
                  <a:close/>
                </a:path>
              </a:pathLst>
            </a:custGeom>
            <a:solidFill>
              <a:srgbClr val="848688"/>
            </a:solidFill>
          </p:spPr>
          <p:txBody>
            <a:bodyPr wrap="square" lIns="0" tIns="0" rIns="0" bIns="0" rtlCol="0">
              <a:noAutofit/>
            </a:bodyPr>
            <a:lstStyle/>
            <a:p>
              <a:endParaRPr/>
            </a:p>
          </p:txBody>
        </p:sp>
        <p:sp>
          <p:nvSpPr>
            <p:cNvPr id="200" name="object 276"/>
            <p:cNvSpPr/>
            <p:nvPr/>
          </p:nvSpPr>
          <p:spPr>
            <a:xfrm>
              <a:off x="5517468" y="5090417"/>
              <a:ext cx="133306" cy="545325"/>
            </a:xfrm>
            <a:custGeom>
              <a:avLst/>
              <a:gdLst/>
              <a:ahLst/>
              <a:cxnLst/>
              <a:rect l="l" t="t" r="r" b="b"/>
              <a:pathLst>
                <a:path w="133306" h="545325">
                  <a:moveTo>
                    <a:pt x="10334" y="300929"/>
                  </a:moveTo>
                  <a:lnTo>
                    <a:pt x="13161" y="313305"/>
                  </a:lnTo>
                  <a:lnTo>
                    <a:pt x="16059" y="325665"/>
                  </a:lnTo>
                  <a:lnTo>
                    <a:pt x="19032" y="338010"/>
                  </a:lnTo>
                  <a:lnTo>
                    <a:pt x="22084" y="350337"/>
                  </a:lnTo>
                  <a:lnTo>
                    <a:pt x="25219" y="362646"/>
                  </a:lnTo>
                  <a:lnTo>
                    <a:pt x="28440" y="374935"/>
                  </a:lnTo>
                  <a:lnTo>
                    <a:pt x="31752" y="387203"/>
                  </a:lnTo>
                  <a:lnTo>
                    <a:pt x="35159" y="399450"/>
                  </a:lnTo>
                  <a:lnTo>
                    <a:pt x="38664" y="411673"/>
                  </a:lnTo>
                  <a:lnTo>
                    <a:pt x="42271" y="423872"/>
                  </a:lnTo>
                  <a:lnTo>
                    <a:pt x="45985" y="436045"/>
                  </a:lnTo>
                  <a:lnTo>
                    <a:pt x="49808" y="448192"/>
                  </a:lnTo>
                  <a:lnTo>
                    <a:pt x="53746" y="460311"/>
                  </a:lnTo>
                  <a:lnTo>
                    <a:pt x="58913" y="475239"/>
                  </a:lnTo>
                  <a:lnTo>
                    <a:pt x="63328" y="487129"/>
                  </a:lnTo>
                  <a:lnTo>
                    <a:pt x="68103" y="498920"/>
                  </a:lnTo>
                  <a:lnTo>
                    <a:pt x="73342" y="510578"/>
                  </a:lnTo>
                  <a:lnTo>
                    <a:pt x="80236" y="523774"/>
                  </a:lnTo>
                  <a:lnTo>
                    <a:pt x="87426" y="534517"/>
                  </a:lnTo>
                  <a:lnTo>
                    <a:pt x="90601" y="538187"/>
                  </a:lnTo>
                  <a:lnTo>
                    <a:pt x="93713" y="542391"/>
                  </a:lnTo>
                  <a:lnTo>
                    <a:pt x="100457" y="544334"/>
                  </a:lnTo>
                  <a:lnTo>
                    <a:pt x="103847" y="545325"/>
                  </a:lnTo>
                  <a:lnTo>
                    <a:pt x="108204" y="544258"/>
                  </a:lnTo>
                  <a:lnTo>
                    <a:pt x="110756" y="542226"/>
                  </a:lnTo>
                  <a:lnTo>
                    <a:pt x="113499" y="540296"/>
                  </a:lnTo>
                  <a:lnTo>
                    <a:pt x="116484" y="535749"/>
                  </a:lnTo>
                  <a:lnTo>
                    <a:pt x="122455" y="520822"/>
                  </a:lnTo>
                  <a:lnTo>
                    <a:pt x="125298" y="508774"/>
                  </a:lnTo>
                  <a:lnTo>
                    <a:pt x="127644" y="494423"/>
                  </a:lnTo>
                  <a:lnTo>
                    <a:pt x="129171" y="481863"/>
                  </a:lnTo>
                  <a:lnTo>
                    <a:pt x="130612" y="466114"/>
                  </a:lnTo>
                  <a:lnTo>
                    <a:pt x="131504" y="453437"/>
                  </a:lnTo>
                  <a:lnTo>
                    <a:pt x="132206" y="440765"/>
                  </a:lnTo>
                  <a:lnTo>
                    <a:pt x="132765" y="428104"/>
                  </a:lnTo>
                  <a:lnTo>
                    <a:pt x="133166" y="409822"/>
                  </a:lnTo>
                  <a:lnTo>
                    <a:pt x="133306" y="397103"/>
                  </a:lnTo>
                  <a:lnTo>
                    <a:pt x="133148" y="333643"/>
                  </a:lnTo>
                  <a:lnTo>
                    <a:pt x="133009" y="302890"/>
                  </a:lnTo>
                  <a:lnTo>
                    <a:pt x="132869" y="264792"/>
                  </a:lnTo>
                  <a:lnTo>
                    <a:pt x="132689" y="239393"/>
                  </a:lnTo>
                  <a:lnTo>
                    <a:pt x="132535" y="226694"/>
                  </a:lnTo>
                  <a:lnTo>
                    <a:pt x="132321" y="213995"/>
                  </a:lnTo>
                  <a:lnTo>
                    <a:pt x="132188" y="203157"/>
                  </a:lnTo>
                  <a:lnTo>
                    <a:pt x="132029" y="190455"/>
                  </a:lnTo>
                  <a:lnTo>
                    <a:pt x="131864" y="177754"/>
                  </a:lnTo>
                  <a:lnTo>
                    <a:pt x="131691" y="165054"/>
                  </a:lnTo>
                  <a:lnTo>
                    <a:pt x="131510" y="152354"/>
                  </a:lnTo>
                  <a:lnTo>
                    <a:pt x="131319" y="139655"/>
                  </a:lnTo>
                  <a:lnTo>
                    <a:pt x="131117" y="126956"/>
                  </a:lnTo>
                  <a:lnTo>
                    <a:pt x="130901" y="114259"/>
                  </a:lnTo>
                  <a:lnTo>
                    <a:pt x="130672" y="101561"/>
                  </a:lnTo>
                  <a:lnTo>
                    <a:pt x="130426" y="88865"/>
                  </a:lnTo>
                  <a:lnTo>
                    <a:pt x="130164" y="76168"/>
                  </a:lnTo>
                  <a:lnTo>
                    <a:pt x="129884" y="63473"/>
                  </a:lnTo>
                  <a:lnTo>
                    <a:pt x="129583" y="50777"/>
                  </a:lnTo>
                  <a:lnTo>
                    <a:pt x="129262" y="38082"/>
                  </a:lnTo>
                  <a:lnTo>
                    <a:pt x="128917" y="25388"/>
                  </a:lnTo>
                  <a:lnTo>
                    <a:pt x="128549" y="12693"/>
                  </a:lnTo>
                  <a:lnTo>
                    <a:pt x="128155" y="0"/>
                  </a:lnTo>
                  <a:lnTo>
                    <a:pt x="127823" y="10830"/>
                  </a:lnTo>
                  <a:lnTo>
                    <a:pt x="127454" y="23525"/>
                  </a:lnTo>
                  <a:lnTo>
                    <a:pt x="127108" y="36219"/>
                  </a:lnTo>
                  <a:lnTo>
                    <a:pt x="126784" y="48914"/>
                  </a:lnTo>
                  <a:lnTo>
                    <a:pt x="126479" y="61609"/>
                  </a:lnTo>
                  <a:lnTo>
                    <a:pt x="126193" y="74305"/>
                  </a:lnTo>
                  <a:lnTo>
                    <a:pt x="125925" y="87001"/>
                  </a:lnTo>
                  <a:lnTo>
                    <a:pt x="125673" y="99698"/>
                  </a:lnTo>
                  <a:lnTo>
                    <a:pt x="125437" y="112395"/>
                  </a:lnTo>
                  <a:lnTo>
                    <a:pt x="125215" y="125093"/>
                  </a:lnTo>
                  <a:lnTo>
                    <a:pt x="125006" y="137791"/>
                  </a:lnTo>
                  <a:lnTo>
                    <a:pt x="124809" y="150490"/>
                  </a:lnTo>
                  <a:lnTo>
                    <a:pt x="124623" y="163189"/>
                  </a:lnTo>
                  <a:lnTo>
                    <a:pt x="124447" y="175889"/>
                  </a:lnTo>
                  <a:lnTo>
                    <a:pt x="124279" y="188590"/>
                  </a:lnTo>
                  <a:lnTo>
                    <a:pt x="124118" y="201292"/>
                  </a:lnTo>
                  <a:lnTo>
                    <a:pt x="123964" y="213995"/>
                  </a:lnTo>
                  <a:lnTo>
                    <a:pt x="123799" y="224615"/>
                  </a:lnTo>
                  <a:lnTo>
                    <a:pt x="123643" y="237317"/>
                  </a:lnTo>
                  <a:lnTo>
                    <a:pt x="123437" y="262735"/>
                  </a:lnTo>
                  <a:lnTo>
                    <a:pt x="123287" y="300879"/>
                  </a:lnTo>
                  <a:lnTo>
                    <a:pt x="123091" y="351719"/>
                  </a:lnTo>
                  <a:lnTo>
                    <a:pt x="122996" y="364417"/>
                  </a:lnTo>
                  <a:lnTo>
                    <a:pt x="122868" y="377107"/>
                  </a:lnTo>
                  <a:lnTo>
                    <a:pt x="122701" y="389790"/>
                  </a:lnTo>
                  <a:lnTo>
                    <a:pt x="122488" y="402462"/>
                  </a:lnTo>
                  <a:lnTo>
                    <a:pt x="122221" y="415124"/>
                  </a:lnTo>
                  <a:lnTo>
                    <a:pt x="121894" y="427774"/>
                  </a:lnTo>
                  <a:lnTo>
                    <a:pt x="121347" y="442825"/>
                  </a:lnTo>
                  <a:lnTo>
                    <a:pt x="120716" y="455519"/>
                  </a:lnTo>
                  <a:lnTo>
                    <a:pt x="119877" y="468183"/>
                  </a:lnTo>
                  <a:lnTo>
                    <a:pt x="118783" y="480809"/>
                  </a:lnTo>
                  <a:lnTo>
                    <a:pt x="117246" y="494343"/>
                  </a:lnTo>
                  <a:lnTo>
                    <a:pt x="115265" y="506857"/>
                  </a:lnTo>
                  <a:lnTo>
                    <a:pt x="113690" y="515289"/>
                  </a:lnTo>
                  <a:lnTo>
                    <a:pt x="111645" y="524052"/>
                  </a:lnTo>
                  <a:lnTo>
                    <a:pt x="107937" y="530593"/>
                  </a:lnTo>
                  <a:lnTo>
                    <a:pt x="104051" y="535279"/>
                  </a:lnTo>
                  <a:lnTo>
                    <a:pt x="100609" y="534466"/>
                  </a:lnTo>
                  <a:lnTo>
                    <a:pt x="94957" y="528421"/>
                  </a:lnTo>
                  <a:lnTo>
                    <a:pt x="87902" y="517902"/>
                  </a:lnTo>
                  <a:lnTo>
                    <a:pt x="81826" y="506488"/>
                  </a:lnTo>
                  <a:lnTo>
                    <a:pt x="75693" y="493004"/>
                  </a:lnTo>
                  <a:lnTo>
                    <a:pt x="70795" y="481293"/>
                  </a:lnTo>
                  <a:lnTo>
                    <a:pt x="66142" y="469441"/>
                  </a:lnTo>
                  <a:lnTo>
                    <a:pt x="61671" y="457492"/>
                  </a:lnTo>
                  <a:lnTo>
                    <a:pt x="55694" y="440730"/>
                  </a:lnTo>
                  <a:lnTo>
                    <a:pt x="51592" y="428723"/>
                  </a:lnTo>
                  <a:lnTo>
                    <a:pt x="47606" y="416669"/>
                  </a:lnTo>
                  <a:lnTo>
                    <a:pt x="43723" y="404574"/>
                  </a:lnTo>
                  <a:lnTo>
                    <a:pt x="39929" y="392444"/>
                  </a:lnTo>
                  <a:lnTo>
                    <a:pt x="36212" y="380285"/>
                  </a:lnTo>
                  <a:lnTo>
                    <a:pt x="32558" y="368103"/>
                  </a:lnTo>
                  <a:lnTo>
                    <a:pt x="28956" y="355904"/>
                  </a:lnTo>
                  <a:lnTo>
                    <a:pt x="27418" y="350778"/>
                  </a:lnTo>
                  <a:lnTo>
                    <a:pt x="23823" y="338600"/>
                  </a:lnTo>
                  <a:lnTo>
                    <a:pt x="20295" y="326402"/>
                  </a:lnTo>
                  <a:lnTo>
                    <a:pt x="16825" y="314186"/>
                  </a:lnTo>
                  <a:lnTo>
                    <a:pt x="13403" y="301956"/>
                  </a:lnTo>
                  <a:lnTo>
                    <a:pt x="10018" y="289713"/>
                  </a:lnTo>
                  <a:lnTo>
                    <a:pt x="6663" y="277462"/>
                  </a:lnTo>
                  <a:lnTo>
                    <a:pt x="3326" y="265205"/>
                  </a:lnTo>
                  <a:lnTo>
                    <a:pt x="0" y="252945"/>
                  </a:lnTo>
                  <a:lnTo>
                    <a:pt x="2242" y="263723"/>
                  </a:lnTo>
                  <a:lnTo>
                    <a:pt x="4878" y="276137"/>
                  </a:lnTo>
                  <a:lnTo>
                    <a:pt x="7575" y="288539"/>
                  </a:lnTo>
                  <a:lnTo>
                    <a:pt x="10334" y="300929"/>
                  </a:lnTo>
                  <a:close/>
                </a:path>
              </a:pathLst>
            </a:custGeom>
            <a:solidFill>
              <a:srgbClr val="848688"/>
            </a:solidFill>
          </p:spPr>
          <p:txBody>
            <a:bodyPr wrap="square" lIns="0" tIns="0" rIns="0" bIns="0" rtlCol="0">
              <a:noAutofit/>
            </a:bodyPr>
            <a:lstStyle/>
            <a:p>
              <a:endParaRPr/>
            </a:p>
          </p:txBody>
        </p:sp>
        <p:sp>
          <p:nvSpPr>
            <p:cNvPr id="201" name="object 277"/>
            <p:cNvSpPr/>
            <p:nvPr/>
          </p:nvSpPr>
          <p:spPr>
            <a:xfrm>
              <a:off x="5702516" y="5106739"/>
              <a:ext cx="183529" cy="308775"/>
            </a:xfrm>
            <a:custGeom>
              <a:avLst/>
              <a:gdLst/>
              <a:ahLst/>
              <a:cxnLst/>
              <a:rect l="l" t="t" r="r" b="b"/>
              <a:pathLst>
                <a:path w="183529" h="308775">
                  <a:moveTo>
                    <a:pt x="57063" y="307492"/>
                  </a:moveTo>
                  <a:lnTo>
                    <a:pt x="62943" y="304850"/>
                  </a:lnTo>
                  <a:lnTo>
                    <a:pt x="63283" y="304704"/>
                  </a:lnTo>
                  <a:lnTo>
                    <a:pt x="63283" y="292881"/>
                  </a:lnTo>
                  <a:lnTo>
                    <a:pt x="56551" y="296363"/>
                  </a:lnTo>
                  <a:lnTo>
                    <a:pt x="45607" y="296659"/>
                  </a:lnTo>
                  <a:lnTo>
                    <a:pt x="42459" y="295230"/>
                  </a:lnTo>
                  <a:lnTo>
                    <a:pt x="33652" y="286333"/>
                  </a:lnTo>
                  <a:lnTo>
                    <a:pt x="27307" y="273900"/>
                  </a:lnTo>
                  <a:lnTo>
                    <a:pt x="21926" y="258042"/>
                  </a:lnTo>
                  <a:lnTo>
                    <a:pt x="18863" y="245734"/>
                  </a:lnTo>
                  <a:lnTo>
                    <a:pt x="16448" y="233162"/>
                  </a:lnTo>
                  <a:lnTo>
                    <a:pt x="14522" y="220433"/>
                  </a:lnTo>
                  <a:lnTo>
                    <a:pt x="12930" y="207657"/>
                  </a:lnTo>
                  <a:lnTo>
                    <a:pt x="11198" y="189526"/>
                  </a:lnTo>
                  <a:lnTo>
                    <a:pt x="10311" y="176867"/>
                  </a:lnTo>
                  <a:lnTo>
                    <a:pt x="9599" y="164178"/>
                  </a:lnTo>
                  <a:lnTo>
                    <a:pt x="8986" y="151468"/>
                  </a:lnTo>
                  <a:lnTo>
                    <a:pt x="8396" y="138747"/>
                  </a:lnTo>
                  <a:lnTo>
                    <a:pt x="7852" y="120245"/>
                  </a:lnTo>
                  <a:lnTo>
                    <a:pt x="7637" y="107551"/>
                  </a:lnTo>
                  <a:lnTo>
                    <a:pt x="7641" y="50808"/>
                  </a:lnTo>
                  <a:lnTo>
                    <a:pt x="7807" y="38119"/>
                  </a:lnTo>
                  <a:lnTo>
                    <a:pt x="8055" y="25423"/>
                  </a:lnTo>
                  <a:lnTo>
                    <a:pt x="8352" y="12718"/>
                  </a:lnTo>
                  <a:lnTo>
                    <a:pt x="8663" y="0"/>
                  </a:lnTo>
                  <a:lnTo>
                    <a:pt x="7246" y="12071"/>
                  </a:lnTo>
                  <a:lnTo>
                    <a:pt x="5906" y="24699"/>
                  </a:lnTo>
                  <a:lnTo>
                    <a:pt x="4710" y="37343"/>
                  </a:lnTo>
                  <a:lnTo>
                    <a:pt x="3654" y="50000"/>
                  </a:lnTo>
                  <a:lnTo>
                    <a:pt x="2737" y="62670"/>
                  </a:lnTo>
                  <a:lnTo>
                    <a:pt x="1957" y="75351"/>
                  </a:lnTo>
                  <a:lnTo>
                    <a:pt x="1311" y="88042"/>
                  </a:lnTo>
                  <a:lnTo>
                    <a:pt x="799" y="100743"/>
                  </a:lnTo>
                  <a:lnTo>
                    <a:pt x="417" y="113451"/>
                  </a:lnTo>
                  <a:lnTo>
                    <a:pt x="165" y="126166"/>
                  </a:lnTo>
                  <a:lnTo>
                    <a:pt x="0" y="145269"/>
                  </a:lnTo>
                  <a:lnTo>
                    <a:pt x="129" y="157953"/>
                  </a:lnTo>
                  <a:lnTo>
                    <a:pt x="520" y="170636"/>
                  </a:lnTo>
                  <a:lnTo>
                    <a:pt x="1153" y="183319"/>
                  </a:lnTo>
                  <a:lnTo>
                    <a:pt x="2007" y="196003"/>
                  </a:lnTo>
                  <a:lnTo>
                    <a:pt x="3062" y="208686"/>
                  </a:lnTo>
                  <a:lnTo>
                    <a:pt x="5340" y="228397"/>
                  </a:lnTo>
                  <a:lnTo>
                    <a:pt x="7259" y="240904"/>
                  </a:lnTo>
                  <a:lnTo>
                    <a:pt x="9758" y="253367"/>
                  </a:lnTo>
                  <a:lnTo>
                    <a:pt x="13015" y="265760"/>
                  </a:lnTo>
                  <a:lnTo>
                    <a:pt x="17210" y="278053"/>
                  </a:lnTo>
                  <a:lnTo>
                    <a:pt x="22354" y="289217"/>
                  </a:lnTo>
                  <a:lnTo>
                    <a:pt x="30113" y="299504"/>
                  </a:lnTo>
                  <a:lnTo>
                    <a:pt x="42508" y="306628"/>
                  </a:lnTo>
                  <a:lnTo>
                    <a:pt x="49493" y="308775"/>
                  </a:lnTo>
                  <a:lnTo>
                    <a:pt x="57063" y="307492"/>
                  </a:lnTo>
                  <a:close/>
                </a:path>
              </a:pathLst>
            </a:custGeom>
            <a:solidFill>
              <a:srgbClr val="848688"/>
            </a:solidFill>
          </p:spPr>
          <p:txBody>
            <a:bodyPr wrap="square" lIns="0" tIns="0" rIns="0" bIns="0" rtlCol="0">
              <a:noAutofit/>
            </a:bodyPr>
            <a:lstStyle/>
            <a:p>
              <a:endParaRPr/>
            </a:p>
          </p:txBody>
        </p:sp>
        <p:sp>
          <p:nvSpPr>
            <p:cNvPr id="202" name="object 278"/>
            <p:cNvSpPr/>
            <p:nvPr/>
          </p:nvSpPr>
          <p:spPr>
            <a:xfrm>
              <a:off x="3924489" y="5724834"/>
              <a:ext cx="10896" cy="267728"/>
            </a:xfrm>
            <a:custGeom>
              <a:avLst/>
              <a:gdLst/>
              <a:ahLst/>
              <a:cxnLst/>
              <a:rect l="l" t="t" r="r" b="b"/>
              <a:pathLst>
                <a:path w="10896" h="267728">
                  <a:moveTo>
                    <a:pt x="5422" y="0"/>
                  </a:moveTo>
                  <a:lnTo>
                    <a:pt x="4777" y="6991"/>
                  </a:lnTo>
                  <a:lnTo>
                    <a:pt x="3736" y="19685"/>
                  </a:lnTo>
                  <a:lnTo>
                    <a:pt x="2853" y="32377"/>
                  </a:lnTo>
                  <a:lnTo>
                    <a:pt x="2117" y="45067"/>
                  </a:lnTo>
                  <a:lnTo>
                    <a:pt x="1514" y="57756"/>
                  </a:lnTo>
                  <a:lnTo>
                    <a:pt x="1032" y="70444"/>
                  </a:lnTo>
                  <a:lnTo>
                    <a:pt x="659" y="83131"/>
                  </a:lnTo>
                  <a:lnTo>
                    <a:pt x="381" y="95819"/>
                  </a:lnTo>
                  <a:lnTo>
                    <a:pt x="187" y="108506"/>
                  </a:lnTo>
                  <a:lnTo>
                    <a:pt x="0" y="133883"/>
                  </a:lnTo>
                  <a:lnTo>
                    <a:pt x="114" y="153527"/>
                  </a:lnTo>
                  <a:lnTo>
                    <a:pt x="270" y="166218"/>
                  </a:lnTo>
                  <a:lnTo>
                    <a:pt x="505" y="178910"/>
                  </a:lnTo>
                  <a:lnTo>
                    <a:pt x="832" y="191600"/>
                  </a:lnTo>
                  <a:lnTo>
                    <a:pt x="1264" y="204290"/>
                  </a:lnTo>
                  <a:lnTo>
                    <a:pt x="1812" y="216979"/>
                  </a:lnTo>
                  <a:lnTo>
                    <a:pt x="2489" y="229667"/>
                  </a:lnTo>
                  <a:lnTo>
                    <a:pt x="3308" y="242355"/>
                  </a:lnTo>
                  <a:lnTo>
                    <a:pt x="4282" y="255042"/>
                  </a:lnTo>
                  <a:lnTo>
                    <a:pt x="5422" y="267728"/>
                  </a:lnTo>
                  <a:lnTo>
                    <a:pt x="6072" y="260779"/>
                  </a:lnTo>
                  <a:lnTo>
                    <a:pt x="7126" y="248092"/>
                  </a:lnTo>
                  <a:lnTo>
                    <a:pt x="8018" y="235405"/>
                  </a:lnTo>
                  <a:lnTo>
                    <a:pt x="8762" y="222717"/>
                  </a:lnTo>
                  <a:lnTo>
                    <a:pt x="9371" y="210029"/>
                  </a:lnTo>
                  <a:lnTo>
                    <a:pt x="9857" y="197339"/>
                  </a:lnTo>
                  <a:lnTo>
                    <a:pt x="10234" y="184649"/>
                  </a:lnTo>
                  <a:lnTo>
                    <a:pt x="10513" y="171959"/>
                  </a:lnTo>
                  <a:lnTo>
                    <a:pt x="10708" y="159268"/>
                  </a:lnTo>
                  <a:lnTo>
                    <a:pt x="10896" y="133883"/>
                  </a:lnTo>
                  <a:lnTo>
                    <a:pt x="10762" y="114205"/>
                  </a:lnTo>
                  <a:lnTo>
                    <a:pt x="10596" y="101518"/>
                  </a:lnTo>
                  <a:lnTo>
                    <a:pt x="10354" y="88831"/>
                  </a:lnTo>
                  <a:lnTo>
                    <a:pt x="10021" y="76144"/>
                  </a:lnTo>
                  <a:lnTo>
                    <a:pt x="9586" y="63456"/>
                  </a:lnTo>
                  <a:lnTo>
                    <a:pt x="9035" y="50768"/>
                  </a:lnTo>
                  <a:lnTo>
                    <a:pt x="8356" y="38079"/>
                  </a:lnTo>
                  <a:lnTo>
                    <a:pt x="7536" y="25388"/>
                  </a:lnTo>
                  <a:lnTo>
                    <a:pt x="6563" y="12695"/>
                  </a:lnTo>
                  <a:lnTo>
                    <a:pt x="5422" y="0"/>
                  </a:lnTo>
                  <a:close/>
                </a:path>
              </a:pathLst>
            </a:custGeom>
            <a:solidFill>
              <a:srgbClr val="848688"/>
            </a:solidFill>
          </p:spPr>
          <p:txBody>
            <a:bodyPr wrap="square" lIns="0" tIns="0" rIns="0" bIns="0" rtlCol="0">
              <a:noAutofit/>
            </a:bodyPr>
            <a:lstStyle/>
            <a:p>
              <a:endParaRPr/>
            </a:p>
          </p:txBody>
        </p:sp>
        <p:sp>
          <p:nvSpPr>
            <p:cNvPr id="203" name="object 279"/>
            <p:cNvSpPr/>
            <p:nvPr/>
          </p:nvSpPr>
          <p:spPr>
            <a:xfrm>
              <a:off x="389652" y="3474581"/>
              <a:ext cx="232879" cy="344754"/>
            </a:xfrm>
            <a:custGeom>
              <a:avLst/>
              <a:gdLst/>
              <a:ahLst/>
              <a:cxnLst/>
              <a:rect l="l" t="t" r="r" b="b"/>
              <a:pathLst>
                <a:path w="232879" h="344754">
                  <a:moveTo>
                    <a:pt x="128473" y="28549"/>
                  </a:moveTo>
                  <a:lnTo>
                    <a:pt x="225176" y="9029"/>
                  </a:lnTo>
                  <a:lnTo>
                    <a:pt x="225475" y="4394"/>
                  </a:lnTo>
                  <a:lnTo>
                    <a:pt x="228333" y="1041"/>
                  </a:lnTo>
                  <a:lnTo>
                    <a:pt x="127558" y="24244"/>
                  </a:lnTo>
                  <a:lnTo>
                    <a:pt x="26924" y="48298"/>
                  </a:lnTo>
                  <a:lnTo>
                    <a:pt x="128473" y="28549"/>
                  </a:lnTo>
                  <a:close/>
                </a:path>
                <a:path w="232879" h="344754">
                  <a:moveTo>
                    <a:pt x="218114" y="124302"/>
                  </a:moveTo>
                  <a:lnTo>
                    <a:pt x="217399" y="136982"/>
                  </a:lnTo>
                  <a:lnTo>
                    <a:pt x="216698" y="149662"/>
                  </a:lnTo>
                  <a:lnTo>
                    <a:pt x="216014" y="162344"/>
                  </a:lnTo>
                  <a:lnTo>
                    <a:pt x="207558" y="315625"/>
                  </a:lnTo>
                  <a:lnTo>
                    <a:pt x="10010" y="334601"/>
                  </a:lnTo>
                  <a:lnTo>
                    <a:pt x="9664" y="340055"/>
                  </a:lnTo>
                  <a:lnTo>
                    <a:pt x="213207" y="325996"/>
                  </a:lnTo>
                  <a:lnTo>
                    <a:pt x="207302" y="320281"/>
                  </a:lnTo>
                  <a:lnTo>
                    <a:pt x="212242" y="315175"/>
                  </a:lnTo>
                  <a:lnTo>
                    <a:pt x="213207" y="325996"/>
                  </a:lnTo>
                  <a:lnTo>
                    <a:pt x="217906" y="325589"/>
                  </a:lnTo>
                  <a:lnTo>
                    <a:pt x="218122" y="320865"/>
                  </a:lnTo>
                  <a:lnTo>
                    <a:pt x="225780" y="162813"/>
                  </a:lnTo>
                  <a:lnTo>
                    <a:pt x="226074" y="156995"/>
                  </a:lnTo>
                  <a:lnTo>
                    <a:pt x="226704" y="144316"/>
                  </a:lnTo>
                  <a:lnTo>
                    <a:pt x="227317" y="131635"/>
                  </a:lnTo>
                  <a:lnTo>
                    <a:pt x="227914" y="118951"/>
                  </a:lnTo>
                  <a:lnTo>
                    <a:pt x="228498" y="106264"/>
                  </a:lnTo>
                  <a:lnTo>
                    <a:pt x="229067" y="93576"/>
                  </a:lnTo>
                  <a:lnTo>
                    <a:pt x="229623" y="80886"/>
                  </a:lnTo>
                  <a:lnTo>
                    <a:pt x="230167" y="68196"/>
                  </a:lnTo>
                  <a:lnTo>
                    <a:pt x="229895" y="8077"/>
                  </a:lnTo>
                  <a:lnTo>
                    <a:pt x="228333" y="1041"/>
                  </a:lnTo>
                  <a:lnTo>
                    <a:pt x="225475" y="4394"/>
                  </a:lnTo>
                  <a:lnTo>
                    <a:pt x="225176" y="9029"/>
                  </a:lnTo>
                  <a:lnTo>
                    <a:pt x="225100" y="10214"/>
                  </a:lnTo>
                  <a:lnTo>
                    <a:pt x="224286" y="22887"/>
                  </a:lnTo>
                  <a:lnTo>
                    <a:pt x="223480" y="35561"/>
                  </a:lnTo>
                  <a:lnTo>
                    <a:pt x="222682" y="48236"/>
                  </a:lnTo>
                  <a:lnTo>
                    <a:pt x="221893" y="60912"/>
                  </a:lnTo>
                  <a:lnTo>
                    <a:pt x="221114" y="73588"/>
                  </a:lnTo>
                  <a:lnTo>
                    <a:pt x="220345" y="86266"/>
                  </a:lnTo>
                  <a:lnTo>
                    <a:pt x="219589" y="98944"/>
                  </a:lnTo>
                  <a:lnTo>
                    <a:pt x="218845" y="111623"/>
                  </a:lnTo>
                  <a:lnTo>
                    <a:pt x="218114" y="124302"/>
                  </a:lnTo>
                  <a:close/>
                </a:path>
                <a:path w="232879" h="344754">
                  <a:moveTo>
                    <a:pt x="207302" y="320281"/>
                  </a:moveTo>
                  <a:lnTo>
                    <a:pt x="213207" y="325996"/>
                  </a:lnTo>
                  <a:lnTo>
                    <a:pt x="212242" y="315175"/>
                  </a:lnTo>
                  <a:lnTo>
                    <a:pt x="207302" y="320281"/>
                  </a:lnTo>
                  <a:close/>
                </a:path>
                <a:path w="232879" h="344754">
                  <a:moveTo>
                    <a:pt x="5473" y="344309"/>
                  </a:moveTo>
                  <a:lnTo>
                    <a:pt x="213207" y="325996"/>
                  </a:lnTo>
                  <a:lnTo>
                    <a:pt x="9664" y="340055"/>
                  </a:lnTo>
                  <a:lnTo>
                    <a:pt x="10010" y="334601"/>
                  </a:lnTo>
                  <a:lnTo>
                    <a:pt x="18897" y="194221"/>
                  </a:lnTo>
                  <a:lnTo>
                    <a:pt x="23101" y="121259"/>
                  </a:lnTo>
                  <a:lnTo>
                    <a:pt x="26924" y="48298"/>
                  </a:lnTo>
                  <a:lnTo>
                    <a:pt x="19875" y="120967"/>
                  </a:lnTo>
                  <a:lnTo>
                    <a:pt x="13106" y="193789"/>
                  </a:lnTo>
                  <a:lnTo>
                    <a:pt x="4660" y="335114"/>
                  </a:lnTo>
                  <a:lnTo>
                    <a:pt x="5473" y="344309"/>
                  </a:lnTo>
                  <a:close/>
                </a:path>
                <a:path w="232879" h="344754">
                  <a:moveTo>
                    <a:pt x="482" y="339344"/>
                  </a:moveTo>
                  <a:lnTo>
                    <a:pt x="0" y="344754"/>
                  </a:lnTo>
                  <a:lnTo>
                    <a:pt x="5473" y="344309"/>
                  </a:lnTo>
                  <a:lnTo>
                    <a:pt x="4660" y="335114"/>
                  </a:lnTo>
                  <a:lnTo>
                    <a:pt x="13106" y="193789"/>
                  </a:lnTo>
                  <a:lnTo>
                    <a:pt x="482" y="339344"/>
                  </a:lnTo>
                  <a:close/>
                </a:path>
                <a:path w="232879" h="344754">
                  <a:moveTo>
                    <a:pt x="232879" y="0"/>
                  </a:moveTo>
                  <a:lnTo>
                    <a:pt x="228333" y="1041"/>
                  </a:lnTo>
                  <a:lnTo>
                    <a:pt x="229895" y="8077"/>
                  </a:lnTo>
                  <a:lnTo>
                    <a:pt x="230167" y="68196"/>
                  </a:lnTo>
                  <a:lnTo>
                    <a:pt x="230699" y="55504"/>
                  </a:lnTo>
                  <a:lnTo>
                    <a:pt x="231220" y="42812"/>
                  </a:lnTo>
                  <a:lnTo>
                    <a:pt x="231732" y="30120"/>
                  </a:lnTo>
                  <a:lnTo>
                    <a:pt x="232234" y="17428"/>
                  </a:lnTo>
                  <a:lnTo>
                    <a:pt x="232727" y="4737"/>
                  </a:lnTo>
                  <a:lnTo>
                    <a:pt x="232879" y="0"/>
                  </a:lnTo>
                  <a:close/>
                </a:path>
              </a:pathLst>
            </a:custGeom>
            <a:solidFill>
              <a:srgbClr val="848688"/>
            </a:solidFill>
          </p:spPr>
          <p:txBody>
            <a:bodyPr wrap="square" lIns="0" tIns="0" rIns="0" bIns="0" rtlCol="0">
              <a:noAutofit/>
            </a:bodyPr>
            <a:lstStyle/>
            <a:p>
              <a:endParaRPr/>
            </a:p>
          </p:txBody>
        </p:sp>
        <p:sp>
          <p:nvSpPr>
            <p:cNvPr id="204" name="object 280"/>
            <p:cNvSpPr/>
            <p:nvPr/>
          </p:nvSpPr>
          <p:spPr>
            <a:xfrm>
              <a:off x="1639215" y="2509860"/>
              <a:ext cx="285102" cy="210400"/>
            </a:xfrm>
            <a:custGeom>
              <a:avLst/>
              <a:gdLst/>
              <a:ahLst/>
              <a:cxnLst/>
              <a:rect l="l" t="t" r="r" b="b"/>
              <a:pathLst>
                <a:path w="285102" h="210400">
                  <a:moveTo>
                    <a:pt x="33502" y="71894"/>
                  </a:moveTo>
                  <a:lnTo>
                    <a:pt x="4241" y="76809"/>
                  </a:lnTo>
                  <a:lnTo>
                    <a:pt x="0" y="77520"/>
                  </a:lnTo>
                  <a:lnTo>
                    <a:pt x="152" y="81673"/>
                  </a:lnTo>
                  <a:lnTo>
                    <a:pt x="3327" y="166243"/>
                  </a:lnTo>
                  <a:lnTo>
                    <a:pt x="3670" y="172377"/>
                  </a:lnTo>
                  <a:lnTo>
                    <a:pt x="4406" y="178663"/>
                  </a:lnTo>
                  <a:lnTo>
                    <a:pt x="5994" y="185356"/>
                  </a:lnTo>
                  <a:lnTo>
                    <a:pt x="8712" y="192024"/>
                  </a:lnTo>
                  <a:lnTo>
                    <a:pt x="13017" y="198386"/>
                  </a:lnTo>
                  <a:lnTo>
                    <a:pt x="19100" y="203898"/>
                  </a:lnTo>
                  <a:lnTo>
                    <a:pt x="26212" y="207683"/>
                  </a:lnTo>
                  <a:lnTo>
                    <a:pt x="34518" y="209727"/>
                  </a:lnTo>
                  <a:lnTo>
                    <a:pt x="38900" y="210235"/>
                  </a:lnTo>
                  <a:lnTo>
                    <a:pt x="43535" y="210400"/>
                  </a:lnTo>
                  <a:lnTo>
                    <a:pt x="48234" y="210324"/>
                  </a:lnTo>
                  <a:lnTo>
                    <a:pt x="52946" y="209956"/>
                  </a:lnTo>
                  <a:lnTo>
                    <a:pt x="57670" y="209283"/>
                  </a:lnTo>
                  <a:lnTo>
                    <a:pt x="60820" y="208762"/>
                  </a:lnTo>
                  <a:lnTo>
                    <a:pt x="63868" y="208076"/>
                  </a:lnTo>
                  <a:lnTo>
                    <a:pt x="66840" y="207225"/>
                  </a:lnTo>
                  <a:lnTo>
                    <a:pt x="69900" y="206349"/>
                  </a:lnTo>
                  <a:lnTo>
                    <a:pt x="72809" y="205282"/>
                  </a:lnTo>
                  <a:lnTo>
                    <a:pt x="75641" y="204025"/>
                  </a:lnTo>
                  <a:lnTo>
                    <a:pt x="78536" y="202742"/>
                  </a:lnTo>
                  <a:lnTo>
                    <a:pt x="84023" y="199377"/>
                  </a:lnTo>
                  <a:lnTo>
                    <a:pt x="91605" y="193217"/>
                  </a:lnTo>
                  <a:lnTo>
                    <a:pt x="94449" y="190207"/>
                  </a:lnTo>
                  <a:lnTo>
                    <a:pt x="98666" y="183959"/>
                  </a:lnTo>
                  <a:lnTo>
                    <a:pt x="101714" y="177482"/>
                  </a:lnTo>
                  <a:lnTo>
                    <a:pt x="103581" y="171145"/>
                  </a:lnTo>
                  <a:lnTo>
                    <a:pt x="104635" y="165138"/>
                  </a:lnTo>
                  <a:lnTo>
                    <a:pt x="105105" y="159740"/>
                  </a:lnTo>
                  <a:lnTo>
                    <a:pt x="105079" y="151409"/>
                  </a:lnTo>
                  <a:lnTo>
                    <a:pt x="102679" y="87172"/>
                  </a:lnTo>
                  <a:lnTo>
                    <a:pt x="123812" y="83642"/>
                  </a:lnTo>
                  <a:lnTo>
                    <a:pt x="126644" y="159626"/>
                  </a:lnTo>
                  <a:lnTo>
                    <a:pt x="126961" y="166751"/>
                  </a:lnTo>
                  <a:lnTo>
                    <a:pt x="128206" y="172554"/>
                  </a:lnTo>
                  <a:lnTo>
                    <a:pt x="130352" y="176911"/>
                  </a:lnTo>
                  <a:lnTo>
                    <a:pt x="132499" y="181292"/>
                  </a:lnTo>
                  <a:lnTo>
                    <a:pt x="135242" y="184594"/>
                  </a:lnTo>
                  <a:lnTo>
                    <a:pt x="138607" y="186829"/>
                  </a:lnTo>
                  <a:lnTo>
                    <a:pt x="141935" y="189052"/>
                  </a:lnTo>
                  <a:lnTo>
                    <a:pt x="145592" y="190525"/>
                  </a:lnTo>
                  <a:lnTo>
                    <a:pt x="149542" y="191160"/>
                  </a:lnTo>
                  <a:lnTo>
                    <a:pt x="153492" y="191846"/>
                  </a:lnTo>
                  <a:lnTo>
                    <a:pt x="157416" y="192100"/>
                  </a:lnTo>
                  <a:lnTo>
                    <a:pt x="161302" y="191808"/>
                  </a:lnTo>
                  <a:lnTo>
                    <a:pt x="165074" y="191579"/>
                  </a:lnTo>
                  <a:lnTo>
                    <a:pt x="168478" y="191198"/>
                  </a:lnTo>
                  <a:lnTo>
                    <a:pt x="171589" y="190665"/>
                  </a:lnTo>
                  <a:lnTo>
                    <a:pt x="238721" y="179768"/>
                  </a:lnTo>
                  <a:lnTo>
                    <a:pt x="241896" y="179311"/>
                  </a:lnTo>
                  <a:lnTo>
                    <a:pt x="245541" y="178346"/>
                  </a:lnTo>
                  <a:lnTo>
                    <a:pt x="249605" y="176834"/>
                  </a:lnTo>
                  <a:lnTo>
                    <a:pt x="253746" y="175336"/>
                  </a:lnTo>
                  <a:lnTo>
                    <a:pt x="257898" y="173253"/>
                  </a:lnTo>
                  <a:lnTo>
                    <a:pt x="262077" y="170599"/>
                  </a:lnTo>
                  <a:lnTo>
                    <a:pt x="266306" y="167932"/>
                  </a:lnTo>
                  <a:lnTo>
                    <a:pt x="270154" y="164630"/>
                  </a:lnTo>
                  <a:lnTo>
                    <a:pt x="273710" y="160667"/>
                  </a:lnTo>
                  <a:lnTo>
                    <a:pt x="277202" y="156667"/>
                  </a:lnTo>
                  <a:lnTo>
                    <a:pt x="280035" y="151980"/>
                  </a:lnTo>
                  <a:lnTo>
                    <a:pt x="282105" y="146519"/>
                  </a:lnTo>
                  <a:lnTo>
                    <a:pt x="284124" y="141084"/>
                  </a:lnTo>
                  <a:lnTo>
                    <a:pt x="285102" y="134835"/>
                  </a:lnTo>
                  <a:lnTo>
                    <a:pt x="284886" y="127800"/>
                  </a:lnTo>
                  <a:lnTo>
                    <a:pt x="284530" y="120434"/>
                  </a:lnTo>
                  <a:lnTo>
                    <a:pt x="283006" y="114363"/>
                  </a:lnTo>
                  <a:lnTo>
                    <a:pt x="280238" y="109461"/>
                  </a:lnTo>
                  <a:lnTo>
                    <a:pt x="277520" y="104597"/>
                  </a:lnTo>
                  <a:lnTo>
                    <a:pt x="273977" y="100672"/>
                  </a:lnTo>
                  <a:lnTo>
                    <a:pt x="269621" y="97612"/>
                  </a:lnTo>
                  <a:lnTo>
                    <a:pt x="265277" y="94602"/>
                  </a:lnTo>
                  <a:lnTo>
                    <a:pt x="260553" y="92138"/>
                  </a:lnTo>
                  <a:lnTo>
                    <a:pt x="255397" y="90284"/>
                  </a:lnTo>
                  <a:lnTo>
                    <a:pt x="250240" y="88430"/>
                  </a:lnTo>
                  <a:lnTo>
                    <a:pt x="245097" y="86829"/>
                  </a:lnTo>
                  <a:lnTo>
                    <a:pt x="239966" y="85496"/>
                  </a:lnTo>
                  <a:lnTo>
                    <a:pt x="236232" y="84582"/>
                  </a:lnTo>
                  <a:lnTo>
                    <a:pt x="232930" y="83604"/>
                  </a:lnTo>
                  <a:lnTo>
                    <a:pt x="230047" y="82588"/>
                  </a:lnTo>
                  <a:lnTo>
                    <a:pt x="227152" y="81534"/>
                  </a:lnTo>
                  <a:lnTo>
                    <a:pt x="223215" y="78740"/>
                  </a:lnTo>
                  <a:lnTo>
                    <a:pt x="220624" y="75184"/>
                  </a:lnTo>
                  <a:lnTo>
                    <a:pt x="220408" y="69265"/>
                  </a:lnTo>
                  <a:lnTo>
                    <a:pt x="221589" y="66433"/>
                  </a:lnTo>
                  <a:lnTo>
                    <a:pt x="226555" y="61874"/>
                  </a:lnTo>
                  <a:lnTo>
                    <a:pt x="230022" y="60337"/>
                  </a:lnTo>
                  <a:lnTo>
                    <a:pt x="234467" y="59588"/>
                  </a:lnTo>
                  <a:lnTo>
                    <a:pt x="237337" y="59067"/>
                  </a:lnTo>
                  <a:lnTo>
                    <a:pt x="240093" y="59004"/>
                  </a:lnTo>
                  <a:lnTo>
                    <a:pt x="242747" y="59270"/>
                  </a:lnTo>
                  <a:lnTo>
                    <a:pt x="245376" y="59563"/>
                  </a:lnTo>
                  <a:lnTo>
                    <a:pt x="248221" y="60274"/>
                  </a:lnTo>
                  <a:lnTo>
                    <a:pt x="251345" y="61404"/>
                  </a:lnTo>
                  <a:lnTo>
                    <a:pt x="254419" y="62509"/>
                  </a:lnTo>
                  <a:lnTo>
                    <a:pt x="258038" y="64147"/>
                  </a:lnTo>
                  <a:lnTo>
                    <a:pt x="262255" y="66243"/>
                  </a:lnTo>
                  <a:lnTo>
                    <a:pt x="277380" y="40805"/>
                  </a:lnTo>
                  <a:lnTo>
                    <a:pt x="274777" y="39090"/>
                  </a:lnTo>
                  <a:lnTo>
                    <a:pt x="271246" y="37490"/>
                  </a:lnTo>
                  <a:lnTo>
                    <a:pt x="266814" y="36080"/>
                  </a:lnTo>
                  <a:lnTo>
                    <a:pt x="262432" y="34683"/>
                  </a:lnTo>
                  <a:lnTo>
                    <a:pt x="257454" y="33667"/>
                  </a:lnTo>
                  <a:lnTo>
                    <a:pt x="251891" y="33147"/>
                  </a:lnTo>
                  <a:lnTo>
                    <a:pt x="246354" y="32651"/>
                  </a:lnTo>
                  <a:lnTo>
                    <a:pt x="240550" y="32842"/>
                  </a:lnTo>
                  <a:lnTo>
                    <a:pt x="234556" y="33807"/>
                  </a:lnTo>
                  <a:lnTo>
                    <a:pt x="232092" y="34188"/>
                  </a:lnTo>
                  <a:lnTo>
                    <a:pt x="229387" y="34721"/>
                  </a:lnTo>
                  <a:lnTo>
                    <a:pt x="226428" y="35433"/>
                  </a:lnTo>
                  <a:lnTo>
                    <a:pt x="223507" y="36144"/>
                  </a:lnTo>
                  <a:lnTo>
                    <a:pt x="220332" y="37261"/>
                  </a:lnTo>
                  <a:lnTo>
                    <a:pt x="217004" y="38785"/>
                  </a:lnTo>
                  <a:lnTo>
                    <a:pt x="213626" y="40309"/>
                  </a:lnTo>
                  <a:lnTo>
                    <a:pt x="210096" y="42532"/>
                  </a:lnTo>
                  <a:lnTo>
                    <a:pt x="206362" y="45402"/>
                  </a:lnTo>
                  <a:lnTo>
                    <a:pt x="201777" y="49009"/>
                  </a:lnTo>
                  <a:lnTo>
                    <a:pt x="198081" y="52959"/>
                  </a:lnTo>
                  <a:lnTo>
                    <a:pt x="195300" y="57264"/>
                  </a:lnTo>
                  <a:lnTo>
                    <a:pt x="192519" y="61595"/>
                  </a:lnTo>
                  <a:lnTo>
                    <a:pt x="190500" y="66090"/>
                  </a:lnTo>
                  <a:lnTo>
                    <a:pt x="189280" y="70789"/>
                  </a:lnTo>
                  <a:lnTo>
                    <a:pt x="188074" y="75463"/>
                  </a:lnTo>
                  <a:lnTo>
                    <a:pt x="187591" y="80098"/>
                  </a:lnTo>
                  <a:lnTo>
                    <a:pt x="187756" y="84734"/>
                  </a:lnTo>
                  <a:lnTo>
                    <a:pt x="187972" y="91871"/>
                  </a:lnTo>
                  <a:lnTo>
                    <a:pt x="189763" y="97993"/>
                  </a:lnTo>
                  <a:lnTo>
                    <a:pt x="193078" y="103047"/>
                  </a:lnTo>
                  <a:lnTo>
                    <a:pt x="196342" y="108077"/>
                  </a:lnTo>
                  <a:lnTo>
                    <a:pt x="201358" y="112445"/>
                  </a:lnTo>
                  <a:lnTo>
                    <a:pt x="208013" y="116078"/>
                  </a:lnTo>
                  <a:lnTo>
                    <a:pt x="218481" y="120902"/>
                  </a:lnTo>
                  <a:lnTo>
                    <a:pt x="231322" y="125278"/>
                  </a:lnTo>
                  <a:lnTo>
                    <a:pt x="233705" y="125971"/>
                  </a:lnTo>
                  <a:lnTo>
                    <a:pt x="237490" y="127063"/>
                  </a:lnTo>
                  <a:lnTo>
                    <a:pt x="240665" y="128066"/>
                  </a:lnTo>
                  <a:lnTo>
                    <a:pt x="245719" y="129946"/>
                  </a:lnTo>
                  <a:lnTo>
                    <a:pt x="248945" y="132613"/>
                  </a:lnTo>
                  <a:lnTo>
                    <a:pt x="250952" y="136055"/>
                  </a:lnTo>
                  <a:lnTo>
                    <a:pt x="251040" y="138633"/>
                  </a:lnTo>
                  <a:lnTo>
                    <a:pt x="250774" y="142227"/>
                  </a:lnTo>
                  <a:lnTo>
                    <a:pt x="249085" y="146278"/>
                  </a:lnTo>
                  <a:lnTo>
                    <a:pt x="245567" y="149783"/>
                  </a:lnTo>
                  <a:lnTo>
                    <a:pt x="241198" y="152400"/>
                  </a:lnTo>
                  <a:lnTo>
                    <a:pt x="238086" y="153073"/>
                  </a:lnTo>
                  <a:lnTo>
                    <a:pt x="170827" y="164096"/>
                  </a:lnTo>
                  <a:lnTo>
                    <a:pt x="167982" y="164261"/>
                  </a:lnTo>
                  <a:lnTo>
                    <a:pt x="164858" y="161721"/>
                  </a:lnTo>
                  <a:lnTo>
                    <a:pt x="164503" y="158534"/>
                  </a:lnTo>
                  <a:lnTo>
                    <a:pt x="164096" y="155981"/>
                  </a:lnTo>
                  <a:lnTo>
                    <a:pt x="164045" y="154851"/>
                  </a:lnTo>
                  <a:lnTo>
                    <a:pt x="161163" y="77381"/>
                  </a:lnTo>
                  <a:lnTo>
                    <a:pt x="188569" y="72809"/>
                  </a:lnTo>
                  <a:lnTo>
                    <a:pt x="187566" y="45923"/>
                  </a:lnTo>
                  <a:lnTo>
                    <a:pt x="160159" y="50546"/>
                  </a:lnTo>
                  <a:lnTo>
                    <a:pt x="158280" y="0"/>
                  </a:lnTo>
                  <a:lnTo>
                    <a:pt x="120929" y="6362"/>
                  </a:lnTo>
                  <a:lnTo>
                    <a:pt x="122821" y="56883"/>
                  </a:lnTo>
                  <a:lnTo>
                    <a:pt x="101587" y="60452"/>
                  </a:lnTo>
                  <a:lnTo>
                    <a:pt x="97434" y="61163"/>
                  </a:lnTo>
                  <a:lnTo>
                    <a:pt x="68884" y="65951"/>
                  </a:lnTo>
                  <a:lnTo>
                    <a:pt x="64643" y="66662"/>
                  </a:lnTo>
                  <a:lnTo>
                    <a:pt x="64795" y="70827"/>
                  </a:lnTo>
                  <a:lnTo>
                    <a:pt x="68033" y="157327"/>
                  </a:lnTo>
                  <a:lnTo>
                    <a:pt x="68059" y="161315"/>
                  </a:lnTo>
                  <a:lnTo>
                    <a:pt x="67779" y="164795"/>
                  </a:lnTo>
                  <a:lnTo>
                    <a:pt x="66103" y="170929"/>
                  </a:lnTo>
                  <a:lnTo>
                    <a:pt x="61277" y="176466"/>
                  </a:lnTo>
                  <a:lnTo>
                    <a:pt x="55473" y="178269"/>
                  </a:lnTo>
                  <a:lnTo>
                    <a:pt x="52222" y="178676"/>
                  </a:lnTo>
                  <a:lnTo>
                    <a:pt x="49123" y="178447"/>
                  </a:lnTo>
                  <a:lnTo>
                    <a:pt x="43764" y="174650"/>
                  </a:lnTo>
                  <a:lnTo>
                    <a:pt x="41833" y="169189"/>
                  </a:lnTo>
                  <a:lnTo>
                    <a:pt x="41224" y="163931"/>
                  </a:lnTo>
                  <a:lnTo>
                    <a:pt x="37909" y="75336"/>
                  </a:lnTo>
                  <a:lnTo>
                    <a:pt x="37744" y="71183"/>
                  </a:lnTo>
                  <a:lnTo>
                    <a:pt x="33502" y="71894"/>
                  </a:lnTo>
                  <a:close/>
                </a:path>
              </a:pathLst>
            </a:custGeom>
            <a:solidFill>
              <a:srgbClr val="848688"/>
            </a:solidFill>
          </p:spPr>
          <p:txBody>
            <a:bodyPr wrap="square" lIns="0" tIns="0" rIns="0" bIns="0" rtlCol="0">
              <a:noAutofit/>
            </a:bodyPr>
            <a:lstStyle/>
            <a:p>
              <a:endParaRPr/>
            </a:p>
          </p:txBody>
        </p:sp>
        <p:sp>
          <p:nvSpPr>
            <p:cNvPr id="205" name="object 281"/>
            <p:cNvSpPr/>
            <p:nvPr/>
          </p:nvSpPr>
          <p:spPr>
            <a:xfrm>
              <a:off x="1968760" y="2552334"/>
              <a:ext cx="21856" cy="31229"/>
            </a:xfrm>
            <a:custGeom>
              <a:avLst/>
              <a:gdLst/>
              <a:ahLst/>
              <a:cxnLst/>
              <a:rect l="l" t="t" r="r" b="b"/>
              <a:pathLst>
                <a:path w="21856" h="31229">
                  <a:moveTo>
                    <a:pt x="0" y="3517"/>
                  </a:moveTo>
                  <a:lnTo>
                    <a:pt x="609" y="20002"/>
                  </a:lnTo>
                  <a:lnTo>
                    <a:pt x="939" y="28727"/>
                  </a:lnTo>
                  <a:lnTo>
                    <a:pt x="5435" y="31229"/>
                  </a:lnTo>
                  <a:lnTo>
                    <a:pt x="11239" y="30264"/>
                  </a:lnTo>
                  <a:lnTo>
                    <a:pt x="17399" y="29235"/>
                  </a:lnTo>
                  <a:lnTo>
                    <a:pt x="21856" y="25006"/>
                  </a:lnTo>
                  <a:lnTo>
                    <a:pt x="21539" y="16383"/>
                  </a:lnTo>
                  <a:lnTo>
                    <a:pt x="20929" y="0"/>
                  </a:lnTo>
                  <a:lnTo>
                    <a:pt x="17221" y="622"/>
                  </a:lnTo>
                  <a:lnTo>
                    <a:pt x="17843" y="17246"/>
                  </a:lnTo>
                  <a:lnTo>
                    <a:pt x="18072" y="23406"/>
                  </a:lnTo>
                  <a:lnTo>
                    <a:pt x="15443" y="26593"/>
                  </a:lnTo>
                  <a:lnTo>
                    <a:pt x="11264" y="27292"/>
                  </a:lnTo>
                  <a:lnTo>
                    <a:pt x="7467" y="27927"/>
                  </a:lnTo>
                  <a:lnTo>
                    <a:pt x="4546" y="25742"/>
                  </a:lnTo>
                  <a:lnTo>
                    <a:pt x="4318" y="19507"/>
                  </a:lnTo>
                  <a:lnTo>
                    <a:pt x="3708" y="2895"/>
                  </a:lnTo>
                  <a:lnTo>
                    <a:pt x="0" y="3517"/>
                  </a:lnTo>
                  <a:close/>
                </a:path>
              </a:pathLst>
            </a:custGeom>
            <a:solidFill>
              <a:srgbClr val="848688"/>
            </a:solidFill>
          </p:spPr>
          <p:txBody>
            <a:bodyPr wrap="square" lIns="0" tIns="0" rIns="0" bIns="0" rtlCol="0">
              <a:noAutofit/>
            </a:bodyPr>
            <a:lstStyle/>
            <a:p>
              <a:endParaRPr/>
            </a:p>
          </p:txBody>
        </p:sp>
        <p:sp>
          <p:nvSpPr>
            <p:cNvPr id="206" name="object 282"/>
            <p:cNvSpPr/>
            <p:nvPr/>
          </p:nvSpPr>
          <p:spPr>
            <a:xfrm>
              <a:off x="1996061" y="2556597"/>
              <a:ext cx="18262" cy="22720"/>
            </a:xfrm>
            <a:custGeom>
              <a:avLst/>
              <a:gdLst/>
              <a:ahLst/>
              <a:cxnLst/>
              <a:rect l="l" t="t" r="r" b="b"/>
              <a:pathLst>
                <a:path w="18262" h="22720">
                  <a:moveTo>
                    <a:pt x="3619" y="5359"/>
                  </a:moveTo>
                  <a:lnTo>
                    <a:pt x="3276" y="2070"/>
                  </a:lnTo>
                  <a:lnTo>
                    <a:pt x="0" y="2616"/>
                  </a:lnTo>
                  <a:lnTo>
                    <a:pt x="190" y="4267"/>
                  </a:lnTo>
                  <a:lnTo>
                    <a:pt x="355" y="8039"/>
                  </a:lnTo>
                  <a:lnTo>
                    <a:pt x="901" y="22720"/>
                  </a:lnTo>
                  <a:lnTo>
                    <a:pt x="4610" y="22110"/>
                  </a:lnTo>
                  <a:lnTo>
                    <a:pt x="4165" y="9994"/>
                  </a:lnTo>
                  <a:lnTo>
                    <a:pt x="4216" y="8737"/>
                  </a:lnTo>
                  <a:lnTo>
                    <a:pt x="4952" y="6095"/>
                  </a:lnTo>
                  <a:lnTo>
                    <a:pt x="9194" y="3670"/>
                  </a:lnTo>
                  <a:lnTo>
                    <a:pt x="12687" y="3086"/>
                  </a:lnTo>
                  <a:lnTo>
                    <a:pt x="14008" y="5575"/>
                  </a:lnTo>
                  <a:lnTo>
                    <a:pt x="14122" y="8839"/>
                  </a:lnTo>
                  <a:lnTo>
                    <a:pt x="14554" y="20446"/>
                  </a:lnTo>
                  <a:lnTo>
                    <a:pt x="18262" y="19824"/>
                  </a:lnTo>
                  <a:lnTo>
                    <a:pt x="17818" y="7835"/>
                  </a:lnTo>
                  <a:lnTo>
                    <a:pt x="17564" y="927"/>
                  </a:lnTo>
                  <a:lnTo>
                    <a:pt x="13119" y="0"/>
                  </a:lnTo>
                  <a:lnTo>
                    <a:pt x="10299" y="469"/>
                  </a:lnTo>
                  <a:lnTo>
                    <a:pt x="6934" y="1041"/>
                  </a:lnTo>
                  <a:lnTo>
                    <a:pt x="3619" y="5359"/>
                  </a:lnTo>
                  <a:close/>
                </a:path>
              </a:pathLst>
            </a:custGeom>
            <a:solidFill>
              <a:srgbClr val="848688"/>
            </a:solidFill>
          </p:spPr>
          <p:txBody>
            <a:bodyPr wrap="square" lIns="0" tIns="0" rIns="0" bIns="0" rtlCol="0">
              <a:noAutofit/>
            </a:bodyPr>
            <a:lstStyle/>
            <a:p>
              <a:endParaRPr/>
            </a:p>
          </p:txBody>
        </p:sp>
        <p:sp>
          <p:nvSpPr>
            <p:cNvPr id="207" name="object 283"/>
            <p:cNvSpPr/>
            <p:nvPr/>
          </p:nvSpPr>
          <p:spPr>
            <a:xfrm>
              <a:off x="2018892" y="2546783"/>
              <a:ext cx="5168" cy="28638"/>
            </a:xfrm>
            <a:custGeom>
              <a:avLst/>
              <a:gdLst/>
              <a:ahLst/>
              <a:cxnLst/>
              <a:rect l="l" t="t" r="r" b="b"/>
              <a:pathLst>
                <a:path w="5168" h="28638">
                  <a:moveTo>
                    <a:pt x="4419" y="7861"/>
                  </a:moveTo>
                  <a:lnTo>
                    <a:pt x="711" y="8483"/>
                  </a:lnTo>
                  <a:lnTo>
                    <a:pt x="1460" y="28638"/>
                  </a:lnTo>
                  <a:lnTo>
                    <a:pt x="5168" y="28016"/>
                  </a:lnTo>
                  <a:lnTo>
                    <a:pt x="4419" y="7861"/>
                  </a:lnTo>
                  <a:close/>
                </a:path>
                <a:path w="5168" h="28638">
                  <a:moveTo>
                    <a:pt x="3619" y="0"/>
                  </a:moveTo>
                  <a:lnTo>
                    <a:pt x="0" y="1638"/>
                  </a:lnTo>
                  <a:lnTo>
                    <a:pt x="2349" y="4775"/>
                  </a:lnTo>
                  <a:lnTo>
                    <a:pt x="4648" y="2120"/>
                  </a:lnTo>
                  <a:lnTo>
                    <a:pt x="3619" y="0"/>
                  </a:lnTo>
                  <a:close/>
                </a:path>
              </a:pathLst>
            </a:custGeom>
            <a:solidFill>
              <a:srgbClr val="848688"/>
            </a:solidFill>
          </p:spPr>
          <p:txBody>
            <a:bodyPr wrap="square" lIns="0" tIns="0" rIns="0" bIns="0" rtlCol="0">
              <a:noAutofit/>
            </a:bodyPr>
            <a:lstStyle/>
            <a:p>
              <a:endParaRPr/>
            </a:p>
          </p:txBody>
        </p:sp>
        <p:sp>
          <p:nvSpPr>
            <p:cNvPr id="208" name="object 284"/>
            <p:cNvSpPr/>
            <p:nvPr/>
          </p:nvSpPr>
          <p:spPr>
            <a:xfrm>
              <a:off x="2028080" y="2551375"/>
              <a:ext cx="15595" cy="18224"/>
            </a:xfrm>
            <a:custGeom>
              <a:avLst/>
              <a:gdLst/>
              <a:ahLst/>
              <a:cxnLst/>
              <a:rect l="l" t="t" r="r" b="b"/>
              <a:pathLst>
                <a:path w="15595" h="18224">
                  <a:moveTo>
                    <a:pt x="15303" y="2539"/>
                  </a:moveTo>
                  <a:lnTo>
                    <a:pt x="12192" y="0"/>
                  </a:lnTo>
                  <a:lnTo>
                    <a:pt x="12649" y="2832"/>
                  </a:lnTo>
                  <a:lnTo>
                    <a:pt x="14732" y="4406"/>
                  </a:lnTo>
                  <a:lnTo>
                    <a:pt x="15595" y="8102"/>
                  </a:lnTo>
                  <a:lnTo>
                    <a:pt x="15392" y="2527"/>
                  </a:lnTo>
                  <a:close/>
                </a:path>
                <a:path w="15595" h="18224">
                  <a:moveTo>
                    <a:pt x="15392" y="2527"/>
                  </a:moveTo>
                  <a:lnTo>
                    <a:pt x="15595" y="8102"/>
                  </a:lnTo>
                  <a:lnTo>
                    <a:pt x="15722" y="11607"/>
                  </a:lnTo>
                  <a:lnTo>
                    <a:pt x="15608" y="13220"/>
                  </a:lnTo>
                  <a:lnTo>
                    <a:pt x="15024" y="16040"/>
                  </a:lnTo>
                  <a:lnTo>
                    <a:pt x="10337" y="18503"/>
                  </a:lnTo>
                  <a:lnTo>
                    <a:pt x="6375" y="19176"/>
                  </a:lnTo>
                  <a:lnTo>
                    <a:pt x="4178" y="16141"/>
                  </a:lnTo>
                  <a:lnTo>
                    <a:pt x="4025" y="12064"/>
                  </a:lnTo>
                  <a:lnTo>
                    <a:pt x="3860" y="7645"/>
                  </a:lnTo>
                  <a:lnTo>
                    <a:pt x="6032" y="3936"/>
                  </a:lnTo>
                  <a:lnTo>
                    <a:pt x="9867" y="3289"/>
                  </a:lnTo>
                  <a:lnTo>
                    <a:pt x="12649" y="2832"/>
                  </a:lnTo>
                  <a:lnTo>
                    <a:pt x="12192" y="0"/>
                  </a:lnTo>
                  <a:lnTo>
                    <a:pt x="9042" y="533"/>
                  </a:lnTo>
                  <a:lnTo>
                    <a:pt x="4102" y="1358"/>
                  </a:lnTo>
                  <a:lnTo>
                    <a:pt x="0" y="6159"/>
                  </a:lnTo>
                  <a:lnTo>
                    <a:pt x="292" y="12852"/>
                  </a:lnTo>
                  <a:lnTo>
                    <a:pt x="520" y="18986"/>
                  </a:lnTo>
                  <a:lnTo>
                    <a:pt x="4495" y="22453"/>
                  </a:lnTo>
                  <a:lnTo>
                    <a:pt x="9436" y="21628"/>
                  </a:lnTo>
                  <a:lnTo>
                    <a:pt x="12763" y="21069"/>
                  </a:lnTo>
                  <a:lnTo>
                    <a:pt x="16281" y="16509"/>
                  </a:lnTo>
                  <a:lnTo>
                    <a:pt x="16586" y="19989"/>
                  </a:lnTo>
                  <a:lnTo>
                    <a:pt x="19862" y="19443"/>
                  </a:lnTo>
                  <a:lnTo>
                    <a:pt x="19735" y="18072"/>
                  </a:lnTo>
                  <a:lnTo>
                    <a:pt x="19494" y="14249"/>
                  </a:lnTo>
                  <a:lnTo>
                    <a:pt x="18592" y="-10121"/>
                  </a:lnTo>
                  <a:lnTo>
                    <a:pt x="14947" y="-9512"/>
                  </a:lnTo>
                  <a:lnTo>
                    <a:pt x="15392" y="2527"/>
                  </a:lnTo>
                  <a:close/>
                </a:path>
              </a:pathLst>
            </a:custGeom>
            <a:solidFill>
              <a:srgbClr val="848688"/>
            </a:solidFill>
          </p:spPr>
          <p:txBody>
            <a:bodyPr wrap="square" lIns="0" tIns="0" rIns="0" bIns="0" rtlCol="0">
              <a:noAutofit/>
            </a:bodyPr>
            <a:lstStyle/>
            <a:p>
              <a:endParaRPr/>
            </a:p>
          </p:txBody>
        </p:sp>
        <p:sp>
          <p:nvSpPr>
            <p:cNvPr id="209" name="object 285"/>
            <p:cNvSpPr/>
            <p:nvPr/>
          </p:nvSpPr>
          <p:spPr>
            <a:xfrm>
              <a:off x="2051982" y="2547067"/>
              <a:ext cx="16611" cy="23101"/>
            </a:xfrm>
            <a:custGeom>
              <a:avLst/>
              <a:gdLst/>
              <a:ahLst/>
              <a:cxnLst/>
              <a:rect l="l" t="t" r="r" b="b"/>
              <a:pathLst>
                <a:path w="16611" h="23101">
                  <a:moveTo>
                    <a:pt x="14033" y="0"/>
                  </a:moveTo>
                  <a:lnTo>
                    <a:pt x="7797" y="1041"/>
                  </a:lnTo>
                  <a:lnTo>
                    <a:pt x="5232" y="1473"/>
                  </a:lnTo>
                  <a:lnTo>
                    <a:pt x="3454" y="5054"/>
                  </a:lnTo>
                  <a:lnTo>
                    <a:pt x="7353" y="3848"/>
                  </a:lnTo>
                  <a:lnTo>
                    <a:pt x="11531" y="3098"/>
                  </a:lnTo>
                  <a:lnTo>
                    <a:pt x="12103" y="6057"/>
                  </a:lnTo>
                  <a:lnTo>
                    <a:pt x="12179" y="8115"/>
                  </a:lnTo>
                  <a:lnTo>
                    <a:pt x="4292" y="9385"/>
                  </a:lnTo>
                  <a:lnTo>
                    <a:pt x="3746" y="12725"/>
                  </a:lnTo>
                  <a:lnTo>
                    <a:pt x="8305" y="11226"/>
                  </a:lnTo>
                  <a:lnTo>
                    <a:pt x="12357" y="10642"/>
                  </a:lnTo>
                  <a:lnTo>
                    <a:pt x="12484" y="14135"/>
                  </a:lnTo>
                  <a:lnTo>
                    <a:pt x="12357" y="15341"/>
                  </a:lnTo>
                  <a:lnTo>
                    <a:pt x="10160" y="19113"/>
                  </a:lnTo>
                  <a:lnTo>
                    <a:pt x="7467" y="19558"/>
                  </a:lnTo>
                  <a:lnTo>
                    <a:pt x="5613" y="19862"/>
                  </a:lnTo>
                  <a:lnTo>
                    <a:pt x="3886" y="16624"/>
                  </a:lnTo>
                  <a:lnTo>
                    <a:pt x="6642" y="22415"/>
                  </a:lnTo>
                  <a:lnTo>
                    <a:pt x="9537" y="21932"/>
                  </a:lnTo>
                  <a:lnTo>
                    <a:pt x="13284" y="20853"/>
                  </a:lnTo>
                  <a:lnTo>
                    <a:pt x="16611" y="20294"/>
                  </a:lnTo>
                  <a:lnTo>
                    <a:pt x="16344" y="18948"/>
                  </a:lnTo>
                  <a:lnTo>
                    <a:pt x="16129" y="15506"/>
                  </a:lnTo>
                  <a:lnTo>
                    <a:pt x="15849" y="7962"/>
                  </a:lnTo>
                  <a:lnTo>
                    <a:pt x="15709" y="3949"/>
                  </a:lnTo>
                  <a:lnTo>
                    <a:pt x="14033" y="0"/>
                  </a:lnTo>
                  <a:close/>
                </a:path>
                <a:path w="16611" h="23101">
                  <a:moveTo>
                    <a:pt x="0" y="12788"/>
                  </a:moveTo>
                  <a:lnTo>
                    <a:pt x="177" y="17665"/>
                  </a:lnTo>
                  <a:lnTo>
                    <a:pt x="279" y="20586"/>
                  </a:lnTo>
                  <a:lnTo>
                    <a:pt x="2514" y="23101"/>
                  </a:lnTo>
                  <a:lnTo>
                    <a:pt x="6642" y="22415"/>
                  </a:lnTo>
                  <a:lnTo>
                    <a:pt x="3886" y="16624"/>
                  </a:lnTo>
                  <a:lnTo>
                    <a:pt x="3746" y="12725"/>
                  </a:lnTo>
                  <a:lnTo>
                    <a:pt x="4292" y="9385"/>
                  </a:lnTo>
                  <a:lnTo>
                    <a:pt x="0" y="12788"/>
                  </a:lnTo>
                  <a:close/>
                </a:path>
              </a:pathLst>
            </a:custGeom>
            <a:solidFill>
              <a:srgbClr val="848688"/>
            </a:solidFill>
          </p:spPr>
          <p:txBody>
            <a:bodyPr wrap="square" lIns="0" tIns="0" rIns="0" bIns="0" rtlCol="0">
              <a:noAutofit/>
            </a:bodyPr>
            <a:lstStyle/>
            <a:p>
              <a:endParaRPr/>
            </a:p>
          </p:txBody>
        </p:sp>
        <p:sp>
          <p:nvSpPr>
            <p:cNvPr id="210" name="object 286"/>
            <p:cNvSpPr/>
            <p:nvPr/>
          </p:nvSpPr>
          <p:spPr>
            <a:xfrm>
              <a:off x="2072147" y="2533835"/>
              <a:ext cx="19862" cy="32639"/>
            </a:xfrm>
            <a:custGeom>
              <a:avLst/>
              <a:gdLst/>
              <a:ahLst/>
              <a:cxnLst/>
              <a:rect l="l" t="t" r="r" b="b"/>
              <a:pathLst>
                <a:path w="19862" h="32638">
                  <a:moveTo>
                    <a:pt x="16281" y="26682"/>
                  </a:moveTo>
                  <a:lnTo>
                    <a:pt x="15036" y="26212"/>
                  </a:lnTo>
                  <a:lnTo>
                    <a:pt x="10337" y="28676"/>
                  </a:lnTo>
                  <a:lnTo>
                    <a:pt x="6375" y="29349"/>
                  </a:lnTo>
                  <a:lnTo>
                    <a:pt x="4178" y="26314"/>
                  </a:lnTo>
                  <a:lnTo>
                    <a:pt x="4025" y="22224"/>
                  </a:lnTo>
                  <a:lnTo>
                    <a:pt x="3860" y="17805"/>
                  </a:lnTo>
                  <a:lnTo>
                    <a:pt x="6019" y="14084"/>
                  </a:lnTo>
                  <a:lnTo>
                    <a:pt x="9855" y="13449"/>
                  </a:lnTo>
                  <a:lnTo>
                    <a:pt x="12649" y="12979"/>
                  </a:lnTo>
                  <a:lnTo>
                    <a:pt x="14732" y="14554"/>
                  </a:lnTo>
                  <a:lnTo>
                    <a:pt x="15595" y="18262"/>
                  </a:lnTo>
                  <a:lnTo>
                    <a:pt x="15303" y="12699"/>
                  </a:lnTo>
                  <a:lnTo>
                    <a:pt x="12192" y="10147"/>
                  </a:lnTo>
                  <a:lnTo>
                    <a:pt x="9029" y="10680"/>
                  </a:lnTo>
                  <a:lnTo>
                    <a:pt x="4114" y="11506"/>
                  </a:lnTo>
                  <a:lnTo>
                    <a:pt x="0" y="16306"/>
                  </a:lnTo>
                  <a:lnTo>
                    <a:pt x="292" y="23012"/>
                  </a:lnTo>
                  <a:lnTo>
                    <a:pt x="520" y="29159"/>
                  </a:lnTo>
                  <a:lnTo>
                    <a:pt x="4495" y="32638"/>
                  </a:lnTo>
                  <a:lnTo>
                    <a:pt x="9436" y="31813"/>
                  </a:lnTo>
                  <a:lnTo>
                    <a:pt x="12763" y="31254"/>
                  </a:lnTo>
                  <a:lnTo>
                    <a:pt x="16281" y="26682"/>
                  </a:lnTo>
                  <a:close/>
                </a:path>
                <a:path w="19862" h="32638">
                  <a:moveTo>
                    <a:pt x="15392" y="12687"/>
                  </a:moveTo>
                  <a:lnTo>
                    <a:pt x="15595" y="18262"/>
                  </a:lnTo>
                  <a:lnTo>
                    <a:pt x="15722" y="21767"/>
                  </a:lnTo>
                  <a:lnTo>
                    <a:pt x="15608" y="23393"/>
                  </a:lnTo>
                  <a:lnTo>
                    <a:pt x="15036" y="26212"/>
                  </a:lnTo>
                  <a:lnTo>
                    <a:pt x="16281" y="26682"/>
                  </a:lnTo>
                  <a:lnTo>
                    <a:pt x="16573" y="30175"/>
                  </a:lnTo>
                  <a:lnTo>
                    <a:pt x="19862" y="29616"/>
                  </a:lnTo>
                  <a:lnTo>
                    <a:pt x="19723" y="28257"/>
                  </a:lnTo>
                  <a:lnTo>
                    <a:pt x="19519" y="24422"/>
                  </a:lnTo>
                  <a:lnTo>
                    <a:pt x="18618" y="0"/>
                  </a:lnTo>
                  <a:lnTo>
                    <a:pt x="14947" y="622"/>
                  </a:lnTo>
                  <a:lnTo>
                    <a:pt x="15392" y="12687"/>
                  </a:lnTo>
                  <a:close/>
                </a:path>
              </a:pathLst>
            </a:custGeom>
            <a:solidFill>
              <a:srgbClr val="848688"/>
            </a:solidFill>
          </p:spPr>
          <p:txBody>
            <a:bodyPr wrap="square" lIns="0" tIns="0" rIns="0" bIns="0" rtlCol="0">
              <a:noAutofit/>
            </a:bodyPr>
            <a:lstStyle/>
            <a:p>
              <a:endParaRPr/>
            </a:p>
          </p:txBody>
        </p:sp>
        <p:sp>
          <p:nvSpPr>
            <p:cNvPr id="211" name="object 287"/>
            <p:cNvSpPr/>
            <p:nvPr/>
          </p:nvSpPr>
          <p:spPr>
            <a:xfrm>
              <a:off x="2095977" y="2539333"/>
              <a:ext cx="18161" cy="23177"/>
            </a:xfrm>
            <a:custGeom>
              <a:avLst/>
              <a:gdLst/>
              <a:ahLst/>
              <a:cxnLst/>
              <a:rect l="l" t="t" r="r" b="b"/>
              <a:pathLst>
                <a:path w="18161" h="23177">
                  <a:moveTo>
                    <a:pt x="3784" y="13322"/>
                  </a:moveTo>
                  <a:lnTo>
                    <a:pt x="18097" y="10921"/>
                  </a:lnTo>
                  <a:lnTo>
                    <a:pt x="14554" y="8864"/>
                  </a:lnTo>
                  <a:lnTo>
                    <a:pt x="3721" y="10680"/>
                  </a:lnTo>
                  <a:lnTo>
                    <a:pt x="3454" y="2120"/>
                  </a:lnTo>
                  <a:lnTo>
                    <a:pt x="0" y="7492"/>
                  </a:lnTo>
                  <a:lnTo>
                    <a:pt x="228" y="13588"/>
                  </a:lnTo>
                  <a:lnTo>
                    <a:pt x="457" y="19684"/>
                  </a:lnTo>
                  <a:lnTo>
                    <a:pt x="4343" y="23177"/>
                  </a:lnTo>
                  <a:lnTo>
                    <a:pt x="10629" y="22123"/>
                  </a:lnTo>
                  <a:lnTo>
                    <a:pt x="13868" y="21589"/>
                  </a:lnTo>
                  <a:lnTo>
                    <a:pt x="16128" y="20510"/>
                  </a:lnTo>
                  <a:lnTo>
                    <a:pt x="16636" y="17183"/>
                  </a:lnTo>
                  <a:lnTo>
                    <a:pt x="13677" y="18719"/>
                  </a:lnTo>
                  <a:lnTo>
                    <a:pt x="11023" y="19176"/>
                  </a:lnTo>
                  <a:lnTo>
                    <a:pt x="7289" y="19786"/>
                  </a:lnTo>
                  <a:lnTo>
                    <a:pt x="4051" y="18287"/>
                  </a:lnTo>
                  <a:lnTo>
                    <a:pt x="3784" y="13322"/>
                  </a:lnTo>
                  <a:close/>
                </a:path>
                <a:path w="18161" h="23177">
                  <a:moveTo>
                    <a:pt x="16078" y="0"/>
                  </a:moveTo>
                  <a:lnTo>
                    <a:pt x="9397" y="1117"/>
                  </a:lnTo>
                  <a:lnTo>
                    <a:pt x="3454" y="2120"/>
                  </a:lnTo>
                  <a:lnTo>
                    <a:pt x="3721" y="10680"/>
                  </a:lnTo>
                  <a:lnTo>
                    <a:pt x="3924" y="8077"/>
                  </a:lnTo>
                  <a:lnTo>
                    <a:pt x="5397" y="4432"/>
                  </a:lnTo>
                  <a:lnTo>
                    <a:pt x="9194" y="3809"/>
                  </a:lnTo>
                  <a:lnTo>
                    <a:pt x="13360" y="3098"/>
                  </a:lnTo>
                  <a:lnTo>
                    <a:pt x="14516" y="6565"/>
                  </a:lnTo>
                  <a:lnTo>
                    <a:pt x="14554" y="8864"/>
                  </a:lnTo>
                  <a:lnTo>
                    <a:pt x="18097" y="10921"/>
                  </a:lnTo>
                  <a:lnTo>
                    <a:pt x="18160" y="9182"/>
                  </a:lnTo>
                  <a:lnTo>
                    <a:pt x="18021" y="5473"/>
                  </a:lnTo>
                  <a:lnTo>
                    <a:pt x="16078" y="0"/>
                  </a:lnTo>
                  <a:close/>
                </a:path>
              </a:pathLst>
            </a:custGeom>
            <a:solidFill>
              <a:srgbClr val="848688"/>
            </a:solidFill>
          </p:spPr>
          <p:txBody>
            <a:bodyPr wrap="square" lIns="0" tIns="0" rIns="0" bIns="0" rtlCol="0">
              <a:noAutofit/>
            </a:bodyPr>
            <a:lstStyle/>
            <a:p>
              <a:endParaRPr/>
            </a:p>
          </p:txBody>
        </p:sp>
        <p:sp>
          <p:nvSpPr>
            <p:cNvPr id="212" name="object 288"/>
            <p:cNvSpPr/>
            <p:nvPr/>
          </p:nvSpPr>
          <p:spPr>
            <a:xfrm>
              <a:off x="2117636" y="2537124"/>
              <a:ext cx="13347" cy="21640"/>
            </a:xfrm>
            <a:custGeom>
              <a:avLst/>
              <a:gdLst/>
              <a:ahLst/>
              <a:cxnLst/>
              <a:rect l="l" t="t" r="r" b="b"/>
              <a:pathLst>
                <a:path w="13347" h="21640">
                  <a:moveTo>
                    <a:pt x="863" y="18161"/>
                  </a:moveTo>
                  <a:lnTo>
                    <a:pt x="76" y="21069"/>
                  </a:lnTo>
                  <a:lnTo>
                    <a:pt x="1549" y="21640"/>
                  </a:lnTo>
                  <a:lnTo>
                    <a:pt x="5867" y="21513"/>
                  </a:lnTo>
                  <a:lnTo>
                    <a:pt x="10629" y="20726"/>
                  </a:lnTo>
                  <a:lnTo>
                    <a:pt x="13347" y="17729"/>
                  </a:lnTo>
                  <a:lnTo>
                    <a:pt x="13220" y="14160"/>
                  </a:lnTo>
                  <a:lnTo>
                    <a:pt x="13106" y="11137"/>
                  </a:lnTo>
                  <a:lnTo>
                    <a:pt x="11201" y="9690"/>
                  </a:lnTo>
                  <a:lnTo>
                    <a:pt x="7645" y="8991"/>
                  </a:lnTo>
                  <a:lnTo>
                    <a:pt x="4965" y="8382"/>
                  </a:lnTo>
                  <a:lnTo>
                    <a:pt x="3746" y="7835"/>
                  </a:lnTo>
                  <a:lnTo>
                    <a:pt x="3632" y="4660"/>
                  </a:lnTo>
                  <a:lnTo>
                    <a:pt x="6959" y="2832"/>
                  </a:lnTo>
                  <a:lnTo>
                    <a:pt x="11176" y="3340"/>
                  </a:lnTo>
                  <a:lnTo>
                    <a:pt x="11963" y="533"/>
                  </a:lnTo>
                  <a:lnTo>
                    <a:pt x="10845" y="0"/>
                  </a:lnTo>
                  <a:lnTo>
                    <a:pt x="6934" y="101"/>
                  </a:lnTo>
                  <a:lnTo>
                    <a:pt x="2616" y="838"/>
                  </a:lnTo>
                  <a:lnTo>
                    <a:pt x="0" y="3962"/>
                  </a:lnTo>
                  <a:lnTo>
                    <a:pt x="114" y="7213"/>
                  </a:lnTo>
                  <a:lnTo>
                    <a:pt x="2019" y="11315"/>
                  </a:lnTo>
                  <a:lnTo>
                    <a:pt x="5765" y="12039"/>
                  </a:lnTo>
                  <a:lnTo>
                    <a:pt x="8496" y="12598"/>
                  </a:lnTo>
                  <a:lnTo>
                    <a:pt x="9652" y="15087"/>
                  </a:lnTo>
                  <a:lnTo>
                    <a:pt x="8496" y="18300"/>
                  </a:lnTo>
                  <a:lnTo>
                    <a:pt x="5842" y="18745"/>
                  </a:lnTo>
                  <a:lnTo>
                    <a:pt x="4000" y="19062"/>
                  </a:lnTo>
                  <a:lnTo>
                    <a:pt x="863" y="18161"/>
                  </a:lnTo>
                  <a:close/>
                </a:path>
              </a:pathLst>
            </a:custGeom>
            <a:solidFill>
              <a:srgbClr val="848688"/>
            </a:solidFill>
          </p:spPr>
          <p:txBody>
            <a:bodyPr wrap="square" lIns="0" tIns="0" rIns="0" bIns="0" rtlCol="0">
              <a:noAutofit/>
            </a:bodyPr>
            <a:lstStyle/>
            <a:p>
              <a:endParaRPr/>
            </a:p>
          </p:txBody>
        </p:sp>
        <p:sp>
          <p:nvSpPr>
            <p:cNvPr id="213" name="object 289"/>
            <p:cNvSpPr/>
            <p:nvPr/>
          </p:nvSpPr>
          <p:spPr>
            <a:xfrm>
              <a:off x="1966930" y="2588788"/>
              <a:ext cx="21132" cy="30073"/>
            </a:xfrm>
            <a:custGeom>
              <a:avLst/>
              <a:gdLst/>
              <a:ahLst/>
              <a:cxnLst/>
              <a:rect l="l" t="t" r="r" b="b"/>
              <a:pathLst>
                <a:path w="21132" h="30073">
                  <a:moveTo>
                    <a:pt x="8750" y="5143"/>
                  </a:moveTo>
                  <a:lnTo>
                    <a:pt x="9664" y="30073"/>
                  </a:lnTo>
                  <a:lnTo>
                    <a:pt x="13373" y="29463"/>
                  </a:lnTo>
                  <a:lnTo>
                    <a:pt x="12445" y="4533"/>
                  </a:lnTo>
                  <a:lnTo>
                    <a:pt x="21132" y="3086"/>
                  </a:lnTo>
                  <a:lnTo>
                    <a:pt x="21018" y="0"/>
                  </a:lnTo>
                  <a:lnTo>
                    <a:pt x="0" y="3505"/>
                  </a:lnTo>
                  <a:lnTo>
                    <a:pt x="114" y="6578"/>
                  </a:lnTo>
                  <a:lnTo>
                    <a:pt x="8750" y="5143"/>
                  </a:lnTo>
                  <a:close/>
                </a:path>
              </a:pathLst>
            </a:custGeom>
            <a:solidFill>
              <a:srgbClr val="848688"/>
            </a:solidFill>
          </p:spPr>
          <p:txBody>
            <a:bodyPr wrap="square" lIns="0" tIns="0" rIns="0" bIns="0" rtlCol="0">
              <a:noAutofit/>
            </a:bodyPr>
            <a:lstStyle/>
            <a:p>
              <a:endParaRPr/>
            </a:p>
          </p:txBody>
        </p:sp>
        <p:sp>
          <p:nvSpPr>
            <p:cNvPr id="214" name="object 290"/>
            <p:cNvSpPr/>
            <p:nvPr/>
          </p:nvSpPr>
          <p:spPr>
            <a:xfrm>
              <a:off x="1989961" y="2593320"/>
              <a:ext cx="18161" cy="23075"/>
            </a:xfrm>
            <a:custGeom>
              <a:avLst/>
              <a:gdLst/>
              <a:ahLst/>
              <a:cxnLst/>
              <a:rect l="l" t="t" r="r" b="b"/>
              <a:pathLst>
                <a:path w="18161" h="23075">
                  <a:moveTo>
                    <a:pt x="3771" y="13258"/>
                  </a:moveTo>
                  <a:lnTo>
                    <a:pt x="18097" y="10883"/>
                  </a:lnTo>
                  <a:lnTo>
                    <a:pt x="14554" y="8839"/>
                  </a:lnTo>
                  <a:lnTo>
                    <a:pt x="3721" y="10629"/>
                  </a:lnTo>
                  <a:lnTo>
                    <a:pt x="3441" y="2095"/>
                  </a:lnTo>
                  <a:lnTo>
                    <a:pt x="0" y="7442"/>
                  </a:lnTo>
                  <a:lnTo>
                    <a:pt x="228" y="13500"/>
                  </a:lnTo>
                  <a:lnTo>
                    <a:pt x="457" y="19583"/>
                  </a:lnTo>
                  <a:lnTo>
                    <a:pt x="4343" y="23075"/>
                  </a:lnTo>
                  <a:lnTo>
                    <a:pt x="10617" y="22047"/>
                  </a:lnTo>
                  <a:lnTo>
                    <a:pt x="13868" y="21501"/>
                  </a:lnTo>
                  <a:lnTo>
                    <a:pt x="16128" y="20421"/>
                  </a:lnTo>
                  <a:lnTo>
                    <a:pt x="16636" y="17106"/>
                  </a:lnTo>
                  <a:lnTo>
                    <a:pt x="13690" y="18643"/>
                  </a:lnTo>
                  <a:lnTo>
                    <a:pt x="11023" y="19075"/>
                  </a:lnTo>
                  <a:lnTo>
                    <a:pt x="7277" y="19697"/>
                  </a:lnTo>
                  <a:lnTo>
                    <a:pt x="4038" y="18186"/>
                  </a:lnTo>
                  <a:lnTo>
                    <a:pt x="3771" y="13258"/>
                  </a:lnTo>
                  <a:close/>
                </a:path>
                <a:path w="18161" h="23075">
                  <a:moveTo>
                    <a:pt x="16090" y="0"/>
                  </a:moveTo>
                  <a:lnTo>
                    <a:pt x="9372" y="1117"/>
                  </a:lnTo>
                  <a:lnTo>
                    <a:pt x="3441" y="2095"/>
                  </a:lnTo>
                  <a:lnTo>
                    <a:pt x="3721" y="10629"/>
                  </a:lnTo>
                  <a:lnTo>
                    <a:pt x="3924" y="8039"/>
                  </a:lnTo>
                  <a:lnTo>
                    <a:pt x="5384" y="4406"/>
                  </a:lnTo>
                  <a:lnTo>
                    <a:pt x="9194" y="3784"/>
                  </a:lnTo>
                  <a:lnTo>
                    <a:pt x="13360" y="3086"/>
                  </a:lnTo>
                  <a:lnTo>
                    <a:pt x="14503" y="6540"/>
                  </a:lnTo>
                  <a:lnTo>
                    <a:pt x="14554" y="8839"/>
                  </a:lnTo>
                  <a:lnTo>
                    <a:pt x="18097" y="10883"/>
                  </a:lnTo>
                  <a:lnTo>
                    <a:pt x="18160" y="9156"/>
                  </a:lnTo>
                  <a:lnTo>
                    <a:pt x="18021" y="5448"/>
                  </a:lnTo>
                  <a:lnTo>
                    <a:pt x="16090" y="0"/>
                  </a:lnTo>
                  <a:close/>
                </a:path>
              </a:pathLst>
            </a:custGeom>
            <a:solidFill>
              <a:srgbClr val="848688"/>
            </a:solidFill>
          </p:spPr>
          <p:txBody>
            <a:bodyPr wrap="square" lIns="0" tIns="0" rIns="0" bIns="0" rtlCol="0">
              <a:noAutofit/>
            </a:bodyPr>
            <a:lstStyle/>
            <a:p>
              <a:endParaRPr/>
            </a:p>
          </p:txBody>
        </p:sp>
        <p:sp>
          <p:nvSpPr>
            <p:cNvPr id="215" name="object 291"/>
            <p:cNvSpPr/>
            <p:nvPr/>
          </p:nvSpPr>
          <p:spPr>
            <a:xfrm>
              <a:off x="2011061" y="2590549"/>
              <a:ext cx="16573" cy="22313"/>
            </a:xfrm>
            <a:custGeom>
              <a:avLst/>
              <a:gdLst/>
              <a:ahLst/>
              <a:cxnLst/>
              <a:rect l="l" t="t" r="r" b="b"/>
              <a:pathLst>
                <a:path w="16573" h="22313">
                  <a:moveTo>
                    <a:pt x="4140" y="16535"/>
                  </a:moveTo>
                  <a:lnTo>
                    <a:pt x="3962" y="11874"/>
                  </a:lnTo>
                  <a:lnTo>
                    <a:pt x="3810" y="7721"/>
                  </a:lnTo>
                  <a:lnTo>
                    <a:pt x="6223" y="3835"/>
                  </a:lnTo>
                  <a:lnTo>
                    <a:pt x="10883" y="3048"/>
                  </a:lnTo>
                  <a:lnTo>
                    <a:pt x="15227" y="3302"/>
                  </a:lnTo>
                  <a:lnTo>
                    <a:pt x="15963" y="368"/>
                  </a:lnTo>
                  <a:lnTo>
                    <a:pt x="14935" y="0"/>
                  </a:lnTo>
                  <a:lnTo>
                    <a:pt x="10782" y="139"/>
                  </a:lnTo>
                  <a:lnTo>
                    <a:pt x="4127" y="1244"/>
                  </a:lnTo>
                  <a:lnTo>
                    <a:pt x="0" y="6502"/>
                  </a:lnTo>
                  <a:lnTo>
                    <a:pt x="228" y="12700"/>
                  </a:lnTo>
                  <a:lnTo>
                    <a:pt x="457" y="18859"/>
                  </a:lnTo>
                  <a:lnTo>
                    <a:pt x="4610" y="22313"/>
                  </a:lnTo>
                  <a:lnTo>
                    <a:pt x="10756" y="21297"/>
                  </a:lnTo>
                  <a:lnTo>
                    <a:pt x="13500" y="20840"/>
                  </a:lnTo>
                  <a:lnTo>
                    <a:pt x="16573" y="19164"/>
                  </a:lnTo>
                  <a:lnTo>
                    <a:pt x="15824" y="16522"/>
                  </a:lnTo>
                  <a:lnTo>
                    <a:pt x="14795" y="17145"/>
                  </a:lnTo>
                  <a:lnTo>
                    <a:pt x="11315" y="18224"/>
                  </a:lnTo>
                  <a:lnTo>
                    <a:pt x="7289" y="18897"/>
                  </a:lnTo>
                  <a:lnTo>
                    <a:pt x="4140" y="16535"/>
                  </a:lnTo>
                  <a:close/>
                </a:path>
              </a:pathLst>
            </a:custGeom>
            <a:solidFill>
              <a:srgbClr val="848688"/>
            </a:solidFill>
          </p:spPr>
          <p:txBody>
            <a:bodyPr wrap="square" lIns="0" tIns="0" rIns="0" bIns="0" rtlCol="0">
              <a:noAutofit/>
            </a:bodyPr>
            <a:lstStyle/>
            <a:p>
              <a:endParaRPr/>
            </a:p>
          </p:txBody>
        </p:sp>
        <p:sp>
          <p:nvSpPr>
            <p:cNvPr id="216" name="object 292"/>
            <p:cNvSpPr/>
            <p:nvPr/>
          </p:nvSpPr>
          <p:spPr>
            <a:xfrm>
              <a:off x="2031091" y="2586965"/>
              <a:ext cx="18262" cy="22733"/>
            </a:xfrm>
            <a:custGeom>
              <a:avLst/>
              <a:gdLst/>
              <a:ahLst/>
              <a:cxnLst/>
              <a:rect l="l" t="t" r="r" b="b"/>
              <a:pathLst>
                <a:path w="18262" h="22732">
                  <a:moveTo>
                    <a:pt x="3606" y="5372"/>
                  </a:moveTo>
                  <a:lnTo>
                    <a:pt x="3276" y="2057"/>
                  </a:lnTo>
                  <a:lnTo>
                    <a:pt x="0" y="2603"/>
                  </a:lnTo>
                  <a:lnTo>
                    <a:pt x="177" y="4254"/>
                  </a:lnTo>
                  <a:lnTo>
                    <a:pt x="368" y="8026"/>
                  </a:lnTo>
                  <a:lnTo>
                    <a:pt x="901" y="22733"/>
                  </a:lnTo>
                  <a:lnTo>
                    <a:pt x="4610" y="22123"/>
                  </a:lnTo>
                  <a:lnTo>
                    <a:pt x="4165" y="10007"/>
                  </a:lnTo>
                  <a:lnTo>
                    <a:pt x="4203" y="8737"/>
                  </a:lnTo>
                  <a:lnTo>
                    <a:pt x="4952" y="6096"/>
                  </a:lnTo>
                  <a:lnTo>
                    <a:pt x="9194" y="3683"/>
                  </a:lnTo>
                  <a:lnTo>
                    <a:pt x="12687" y="3098"/>
                  </a:lnTo>
                  <a:lnTo>
                    <a:pt x="13995" y="5613"/>
                  </a:lnTo>
                  <a:lnTo>
                    <a:pt x="14122" y="8851"/>
                  </a:lnTo>
                  <a:lnTo>
                    <a:pt x="14554" y="20472"/>
                  </a:lnTo>
                  <a:lnTo>
                    <a:pt x="18262" y="19862"/>
                  </a:lnTo>
                  <a:lnTo>
                    <a:pt x="17818" y="7861"/>
                  </a:lnTo>
                  <a:lnTo>
                    <a:pt x="17564" y="939"/>
                  </a:lnTo>
                  <a:lnTo>
                    <a:pt x="13119" y="0"/>
                  </a:lnTo>
                  <a:lnTo>
                    <a:pt x="10299" y="482"/>
                  </a:lnTo>
                  <a:lnTo>
                    <a:pt x="6934" y="1041"/>
                  </a:lnTo>
                  <a:lnTo>
                    <a:pt x="3606" y="5372"/>
                  </a:lnTo>
                  <a:close/>
                </a:path>
              </a:pathLst>
            </a:custGeom>
            <a:solidFill>
              <a:srgbClr val="848688"/>
            </a:solidFill>
          </p:spPr>
          <p:txBody>
            <a:bodyPr wrap="square" lIns="0" tIns="0" rIns="0" bIns="0" rtlCol="0">
              <a:noAutofit/>
            </a:bodyPr>
            <a:lstStyle/>
            <a:p>
              <a:endParaRPr/>
            </a:p>
          </p:txBody>
        </p:sp>
        <p:sp>
          <p:nvSpPr>
            <p:cNvPr id="217" name="object 293"/>
            <p:cNvSpPr/>
            <p:nvPr/>
          </p:nvSpPr>
          <p:spPr>
            <a:xfrm>
              <a:off x="2053286" y="2582828"/>
              <a:ext cx="20447" cy="22999"/>
            </a:xfrm>
            <a:custGeom>
              <a:avLst/>
              <a:gdLst/>
              <a:ahLst/>
              <a:cxnLst/>
              <a:rect l="l" t="t" r="r" b="b"/>
              <a:pathLst>
                <a:path w="20447" h="22999">
                  <a:moveTo>
                    <a:pt x="16560" y="14986"/>
                  </a:moveTo>
                  <a:lnTo>
                    <a:pt x="14020" y="18719"/>
                  </a:lnTo>
                  <a:lnTo>
                    <a:pt x="10477" y="19304"/>
                  </a:lnTo>
                  <a:lnTo>
                    <a:pt x="6870" y="19900"/>
                  </a:lnTo>
                  <a:lnTo>
                    <a:pt x="4203" y="16992"/>
                  </a:lnTo>
                  <a:lnTo>
                    <a:pt x="4927" y="22999"/>
                  </a:lnTo>
                  <a:lnTo>
                    <a:pt x="10414" y="22098"/>
                  </a:lnTo>
                  <a:lnTo>
                    <a:pt x="15290" y="21285"/>
                  </a:lnTo>
                  <a:lnTo>
                    <a:pt x="20447" y="17145"/>
                  </a:lnTo>
                  <a:lnTo>
                    <a:pt x="20167" y="9677"/>
                  </a:lnTo>
                  <a:lnTo>
                    <a:pt x="19939" y="3556"/>
                  </a:lnTo>
                  <a:lnTo>
                    <a:pt x="15824" y="0"/>
                  </a:lnTo>
                  <a:lnTo>
                    <a:pt x="9982" y="3746"/>
                  </a:lnTo>
                  <a:lnTo>
                    <a:pt x="14376" y="3009"/>
                  </a:lnTo>
                  <a:lnTo>
                    <a:pt x="16268" y="7023"/>
                  </a:lnTo>
                  <a:lnTo>
                    <a:pt x="16395" y="10439"/>
                  </a:lnTo>
                  <a:lnTo>
                    <a:pt x="16560" y="14986"/>
                  </a:lnTo>
                  <a:close/>
                </a:path>
                <a:path w="20447" h="22999">
                  <a:moveTo>
                    <a:pt x="4203" y="16992"/>
                  </a:moveTo>
                  <a:lnTo>
                    <a:pt x="4038" y="12573"/>
                  </a:lnTo>
                  <a:lnTo>
                    <a:pt x="3898" y="8788"/>
                  </a:lnTo>
                  <a:lnTo>
                    <a:pt x="5651" y="4470"/>
                  </a:lnTo>
                  <a:lnTo>
                    <a:pt x="9982" y="3746"/>
                  </a:lnTo>
                  <a:lnTo>
                    <a:pt x="15824" y="0"/>
                  </a:lnTo>
                  <a:lnTo>
                    <a:pt x="9969" y="977"/>
                  </a:lnTo>
                  <a:lnTo>
                    <a:pt x="4368" y="1905"/>
                  </a:lnTo>
                  <a:lnTo>
                    <a:pt x="0" y="6616"/>
                  </a:lnTo>
                  <a:lnTo>
                    <a:pt x="254" y="13322"/>
                  </a:lnTo>
                  <a:lnTo>
                    <a:pt x="482" y="19697"/>
                  </a:lnTo>
                  <a:lnTo>
                    <a:pt x="4927" y="22999"/>
                  </a:lnTo>
                  <a:lnTo>
                    <a:pt x="4203" y="16992"/>
                  </a:lnTo>
                  <a:close/>
                </a:path>
              </a:pathLst>
            </a:custGeom>
            <a:solidFill>
              <a:srgbClr val="848688"/>
            </a:solidFill>
          </p:spPr>
          <p:txBody>
            <a:bodyPr wrap="square" lIns="0" tIns="0" rIns="0" bIns="0" rtlCol="0">
              <a:noAutofit/>
            </a:bodyPr>
            <a:lstStyle/>
            <a:p>
              <a:endParaRPr/>
            </a:p>
          </p:txBody>
        </p:sp>
        <p:sp>
          <p:nvSpPr>
            <p:cNvPr id="218" name="object 294"/>
            <p:cNvSpPr/>
            <p:nvPr/>
          </p:nvSpPr>
          <p:spPr>
            <a:xfrm>
              <a:off x="2077411" y="2571760"/>
              <a:ext cx="4800" cy="30251"/>
            </a:xfrm>
            <a:custGeom>
              <a:avLst/>
              <a:gdLst/>
              <a:ahLst/>
              <a:cxnLst/>
              <a:rect l="l" t="t" r="r" b="b"/>
              <a:pathLst>
                <a:path w="4800" h="30251">
                  <a:moveTo>
                    <a:pt x="0" y="622"/>
                  </a:moveTo>
                  <a:lnTo>
                    <a:pt x="1092" y="30251"/>
                  </a:lnTo>
                  <a:lnTo>
                    <a:pt x="4800" y="29629"/>
                  </a:lnTo>
                  <a:lnTo>
                    <a:pt x="3708" y="0"/>
                  </a:lnTo>
                  <a:lnTo>
                    <a:pt x="0" y="622"/>
                  </a:lnTo>
                  <a:close/>
                </a:path>
              </a:pathLst>
            </a:custGeom>
            <a:solidFill>
              <a:srgbClr val="848688"/>
            </a:solidFill>
          </p:spPr>
          <p:txBody>
            <a:bodyPr wrap="square" lIns="0" tIns="0" rIns="0" bIns="0" rtlCol="0">
              <a:noAutofit/>
            </a:bodyPr>
            <a:lstStyle/>
            <a:p>
              <a:endParaRPr/>
            </a:p>
          </p:txBody>
        </p:sp>
        <p:sp>
          <p:nvSpPr>
            <p:cNvPr id="219" name="object 295"/>
            <p:cNvSpPr/>
            <p:nvPr/>
          </p:nvSpPr>
          <p:spPr>
            <a:xfrm>
              <a:off x="2086359" y="2569089"/>
              <a:ext cx="15303" cy="31254"/>
            </a:xfrm>
            <a:custGeom>
              <a:avLst/>
              <a:gdLst/>
              <a:ahLst/>
              <a:cxnLst/>
              <a:rect l="l" t="t" r="r" b="b"/>
              <a:pathLst>
                <a:path w="15303" h="31254">
                  <a:moveTo>
                    <a:pt x="10972" y="685"/>
                  </a:moveTo>
                  <a:lnTo>
                    <a:pt x="7518" y="7264"/>
                  </a:lnTo>
                  <a:lnTo>
                    <a:pt x="10134" y="6832"/>
                  </a:lnTo>
                  <a:lnTo>
                    <a:pt x="15049" y="0"/>
                  </a:lnTo>
                  <a:lnTo>
                    <a:pt x="10972" y="685"/>
                  </a:lnTo>
                  <a:close/>
                </a:path>
                <a:path w="15303" h="31254">
                  <a:moveTo>
                    <a:pt x="5638" y="12700"/>
                  </a:moveTo>
                  <a:lnTo>
                    <a:pt x="9969" y="11988"/>
                  </a:lnTo>
                  <a:lnTo>
                    <a:pt x="14363" y="11252"/>
                  </a:lnTo>
                  <a:lnTo>
                    <a:pt x="16256" y="15265"/>
                  </a:lnTo>
                  <a:lnTo>
                    <a:pt x="16383" y="18694"/>
                  </a:lnTo>
                  <a:lnTo>
                    <a:pt x="16560" y="23241"/>
                  </a:lnTo>
                  <a:lnTo>
                    <a:pt x="14020" y="26987"/>
                  </a:lnTo>
                  <a:lnTo>
                    <a:pt x="15303" y="29540"/>
                  </a:lnTo>
                  <a:lnTo>
                    <a:pt x="20434" y="25400"/>
                  </a:lnTo>
                  <a:lnTo>
                    <a:pt x="20154" y="17945"/>
                  </a:lnTo>
                  <a:lnTo>
                    <a:pt x="19939" y="11785"/>
                  </a:lnTo>
                  <a:lnTo>
                    <a:pt x="15824" y="8229"/>
                  </a:lnTo>
                  <a:lnTo>
                    <a:pt x="9969" y="9220"/>
                  </a:lnTo>
                  <a:lnTo>
                    <a:pt x="4356" y="10147"/>
                  </a:lnTo>
                  <a:lnTo>
                    <a:pt x="0" y="14859"/>
                  </a:lnTo>
                  <a:lnTo>
                    <a:pt x="241" y="21577"/>
                  </a:lnTo>
                  <a:lnTo>
                    <a:pt x="482" y="27952"/>
                  </a:lnTo>
                  <a:lnTo>
                    <a:pt x="3911" y="17030"/>
                  </a:lnTo>
                  <a:lnTo>
                    <a:pt x="5638" y="12700"/>
                  </a:lnTo>
                  <a:close/>
                </a:path>
                <a:path w="15303" h="31254">
                  <a:moveTo>
                    <a:pt x="4051" y="20815"/>
                  </a:moveTo>
                  <a:lnTo>
                    <a:pt x="3911" y="17030"/>
                  </a:lnTo>
                  <a:lnTo>
                    <a:pt x="482" y="27952"/>
                  </a:lnTo>
                  <a:lnTo>
                    <a:pt x="4927" y="31254"/>
                  </a:lnTo>
                  <a:lnTo>
                    <a:pt x="10401" y="30353"/>
                  </a:lnTo>
                  <a:lnTo>
                    <a:pt x="15303" y="29540"/>
                  </a:lnTo>
                  <a:lnTo>
                    <a:pt x="14020" y="26987"/>
                  </a:lnTo>
                  <a:lnTo>
                    <a:pt x="10490" y="27559"/>
                  </a:lnTo>
                  <a:lnTo>
                    <a:pt x="6845" y="28168"/>
                  </a:lnTo>
                  <a:lnTo>
                    <a:pt x="4216" y="25234"/>
                  </a:lnTo>
                  <a:lnTo>
                    <a:pt x="4051" y="20815"/>
                  </a:lnTo>
                  <a:close/>
                </a:path>
              </a:pathLst>
            </a:custGeom>
            <a:solidFill>
              <a:srgbClr val="848688"/>
            </a:solidFill>
          </p:spPr>
          <p:txBody>
            <a:bodyPr wrap="square" lIns="0" tIns="0" rIns="0" bIns="0" rtlCol="0">
              <a:noAutofit/>
            </a:bodyPr>
            <a:lstStyle/>
            <a:p>
              <a:endParaRPr/>
            </a:p>
          </p:txBody>
        </p:sp>
        <p:sp>
          <p:nvSpPr>
            <p:cNvPr id="220" name="object 296"/>
            <p:cNvSpPr/>
            <p:nvPr/>
          </p:nvSpPr>
          <p:spPr>
            <a:xfrm>
              <a:off x="2109508" y="2573376"/>
              <a:ext cx="19583" cy="31115"/>
            </a:xfrm>
            <a:custGeom>
              <a:avLst/>
              <a:gdLst/>
              <a:ahLst/>
              <a:cxnLst/>
              <a:rect l="l" t="t" r="r" b="b"/>
              <a:pathLst>
                <a:path w="19583" h="31114">
                  <a:moveTo>
                    <a:pt x="4343" y="2006"/>
                  </a:moveTo>
                  <a:lnTo>
                    <a:pt x="0" y="6591"/>
                  </a:lnTo>
                  <a:lnTo>
                    <a:pt x="254" y="13449"/>
                  </a:lnTo>
                  <a:lnTo>
                    <a:pt x="457" y="19037"/>
                  </a:lnTo>
                  <a:lnTo>
                    <a:pt x="3797" y="7924"/>
                  </a:lnTo>
                  <a:lnTo>
                    <a:pt x="6223" y="4559"/>
                  </a:lnTo>
                  <a:lnTo>
                    <a:pt x="9753" y="3962"/>
                  </a:lnTo>
                  <a:lnTo>
                    <a:pt x="12496" y="3505"/>
                  </a:lnTo>
                  <a:lnTo>
                    <a:pt x="14325" y="4965"/>
                  </a:lnTo>
                  <a:lnTo>
                    <a:pt x="15354" y="8623"/>
                  </a:lnTo>
                  <a:lnTo>
                    <a:pt x="15481" y="12255"/>
                  </a:lnTo>
                  <a:lnTo>
                    <a:pt x="15455" y="13601"/>
                  </a:lnTo>
                  <a:lnTo>
                    <a:pt x="14592" y="16738"/>
                  </a:lnTo>
                  <a:lnTo>
                    <a:pt x="10274" y="18872"/>
                  </a:lnTo>
                  <a:lnTo>
                    <a:pt x="6299" y="19532"/>
                  </a:lnTo>
                  <a:lnTo>
                    <a:pt x="4114" y="16586"/>
                  </a:lnTo>
                  <a:lnTo>
                    <a:pt x="3975" y="12623"/>
                  </a:lnTo>
                  <a:lnTo>
                    <a:pt x="4229" y="22694"/>
                  </a:lnTo>
                  <a:lnTo>
                    <a:pt x="9271" y="21856"/>
                  </a:lnTo>
                  <a:lnTo>
                    <a:pt x="12433" y="21335"/>
                  </a:lnTo>
                  <a:lnTo>
                    <a:pt x="15798" y="19608"/>
                  </a:lnTo>
                  <a:lnTo>
                    <a:pt x="15989" y="24752"/>
                  </a:lnTo>
                  <a:lnTo>
                    <a:pt x="13296" y="27165"/>
                  </a:lnTo>
                  <a:lnTo>
                    <a:pt x="9499" y="27787"/>
                  </a:lnTo>
                  <a:lnTo>
                    <a:pt x="6972" y="28206"/>
                  </a:lnTo>
                  <a:lnTo>
                    <a:pt x="3454" y="27152"/>
                  </a:lnTo>
                  <a:lnTo>
                    <a:pt x="2628" y="30162"/>
                  </a:lnTo>
                  <a:lnTo>
                    <a:pt x="4305" y="30962"/>
                  </a:lnTo>
                  <a:lnTo>
                    <a:pt x="7035" y="31114"/>
                  </a:lnTo>
                  <a:lnTo>
                    <a:pt x="9474" y="30695"/>
                  </a:lnTo>
                  <a:lnTo>
                    <a:pt x="12039" y="30276"/>
                  </a:lnTo>
                  <a:lnTo>
                    <a:pt x="14884" y="29171"/>
                  </a:lnTo>
                  <a:lnTo>
                    <a:pt x="18719" y="24930"/>
                  </a:lnTo>
                  <a:lnTo>
                    <a:pt x="19583" y="21958"/>
                  </a:lnTo>
                  <a:lnTo>
                    <a:pt x="19405" y="17284"/>
                  </a:lnTo>
                  <a:lnTo>
                    <a:pt x="18986" y="5524"/>
                  </a:lnTo>
                  <a:lnTo>
                    <a:pt x="18935" y="0"/>
                  </a:lnTo>
                  <a:lnTo>
                    <a:pt x="15659" y="533"/>
                  </a:lnTo>
                  <a:lnTo>
                    <a:pt x="15557" y="3632"/>
                  </a:lnTo>
                  <a:lnTo>
                    <a:pt x="12598" y="634"/>
                  </a:lnTo>
                  <a:lnTo>
                    <a:pt x="9067" y="1219"/>
                  </a:lnTo>
                  <a:lnTo>
                    <a:pt x="4343" y="2006"/>
                  </a:lnTo>
                  <a:close/>
                </a:path>
                <a:path w="19583" h="31114">
                  <a:moveTo>
                    <a:pt x="3797" y="7924"/>
                  </a:moveTo>
                  <a:lnTo>
                    <a:pt x="457" y="19037"/>
                  </a:lnTo>
                  <a:lnTo>
                    <a:pt x="4229" y="22694"/>
                  </a:lnTo>
                  <a:lnTo>
                    <a:pt x="3975" y="12623"/>
                  </a:lnTo>
                  <a:lnTo>
                    <a:pt x="3797" y="7924"/>
                  </a:lnTo>
                  <a:close/>
                </a:path>
              </a:pathLst>
            </a:custGeom>
            <a:solidFill>
              <a:srgbClr val="848688"/>
            </a:solidFill>
          </p:spPr>
          <p:txBody>
            <a:bodyPr wrap="square" lIns="0" tIns="0" rIns="0" bIns="0" rtlCol="0">
              <a:noAutofit/>
            </a:bodyPr>
            <a:lstStyle/>
            <a:p>
              <a:endParaRPr/>
            </a:p>
          </p:txBody>
        </p:sp>
        <p:sp>
          <p:nvSpPr>
            <p:cNvPr id="221" name="object 297"/>
            <p:cNvSpPr/>
            <p:nvPr/>
          </p:nvSpPr>
          <p:spPr>
            <a:xfrm>
              <a:off x="2133669" y="2563860"/>
              <a:ext cx="5181" cy="28752"/>
            </a:xfrm>
            <a:custGeom>
              <a:avLst/>
              <a:gdLst/>
              <a:ahLst/>
              <a:cxnLst/>
              <a:rect l="l" t="t" r="r" b="b"/>
              <a:pathLst>
                <a:path w="5181" h="28752">
                  <a:moveTo>
                    <a:pt x="4432" y="7899"/>
                  </a:moveTo>
                  <a:lnTo>
                    <a:pt x="711" y="8521"/>
                  </a:lnTo>
                  <a:lnTo>
                    <a:pt x="1460" y="28752"/>
                  </a:lnTo>
                  <a:lnTo>
                    <a:pt x="5181" y="28143"/>
                  </a:lnTo>
                  <a:lnTo>
                    <a:pt x="4432" y="7899"/>
                  </a:lnTo>
                  <a:close/>
                </a:path>
                <a:path w="5181" h="28752">
                  <a:moveTo>
                    <a:pt x="3632" y="0"/>
                  </a:moveTo>
                  <a:lnTo>
                    <a:pt x="0" y="1650"/>
                  </a:lnTo>
                  <a:lnTo>
                    <a:pt x="2362" y="4800"/>
                  </a:lnTo>
                  <a:lnTo>
                    <a:pt x="4648" y="2146"/>
                  </a:lnTo>
                  <a:lnTo>
                    <a:pt x="3632" y="0"/>
                  </a:lnTo>
                  <a:close/>
                </a:path>
              </a:pathLst>
            </a:custGeom>
            <a:solidFill>
              <a:srgbClr val="848688"/>
            </a:solidFill>
          </p:spPr>
          <p:txBody>
            <a:bodyPr wrap="square" lIns="0" tIns="0" rIns="0" bIns="0" rtlCol="0">
              <a:noAutofit/>
            </a:bodyPr>
            <a:lstStyle/>
            <a:p>
              <a:endParaRPr/>
            </a:p>
          </p:txBody>
        </p:sp>
        <p:sp>
          <p:nvSpPr>
            <p:cNvPr id="222" name="object 298"/>
            <p:cNvSpPr/>
            <p:nvPr/>
          </p:nvSpPr>
          <p:spPr>
            <a:xfrm>
              <a:off x="2142923" y="2568595"/>
              <a:ext cx="16573" cy="22428"/>
            </a:xfrm>
            <a:custGeom>
              <a:avLst/>
              <a:gdLst/>
              <a:ahLst/>
              <a:cxnLst/>
              <a:rect l="l" t="t" r="r" b="b"/>
              <a:pathLst>
                <a:path w="16573" h="22428">
                  <a:moveTo>
                    <a:pt x="4152" y="16624"/>
                  </a:moveTo>
                  <a:lnTo>
                    <a:pt x="3975" y="11925"/>
                  </a:lnTo>
                  <a:lnTo>
                    <a:pt x="3835" y="7746"/>
                  </a:lnTo>
                  <a:lnTo>
                    <a:pt x="6210" y="3860"/>
                  </a:lnTo>
                  <a:lnTo>
                    <a:pt x="10896" y="3073"/>
                  </a:lnTo>
                  <a:lnTo>
                    <a:pt x="15227" y="3327"/>
                  </a:lnTo>
                  <a:lnTo>
                    <a:pt x="15976" y="380"/>
                  </a:lnTo>
                  <a:lnTo>
                    <a:pt x="14947" y="0"/>
                  </a:lnTo>
                  <a:lnTo>
                    <a:pt x="10795" y="139"/>
                  </a:lnTo>
                  <a:lnTo>
                    <a:pt x="4140" y="1257"/>
                  </a:lnTo>
                  <a:lnTo>
                    <a:pt x="0" y="6527"/>
                  </a:lnTo>
                  <a:lnTo>
                    <a:pt x="228" y="12763"/>
                  </a:lnTo>
                  <a:lnTo>
                    <a:pt x="457" y="18961"/>
                  </a:lnTo>
                  <a:lnTo>
                    <a:pt x="4622" y="22428"/>
                  </a:lnTo>
                  <a:lnTo>
                    <a:pt x="10756" y="21412"/>
                  </a:lnTo>
                  <a:lnTo>
                    <a:pt x="13500" y="20954"/>
                  </a:lnTo>
                  <a:lnTo>
                    <a:pt x="16573" y="19265"/>
                  </a:lnTo>
                  <a:lnTo>
                    <a:pt x="15836" y="16611"/>
                  </a:lnTo>
                  <a:lnTo>
                    <a:pt x="14808" y="17233"/>
                  </a:lnTo>
                  <a:lnTo>
                    <a:pt x="11328" y="18326"/>
                  </a:lnTo>
                  <a:lnTo>
                    <a:pt x="7289" y="18986"/>
                  </a:lnTo>
                  <a:lnTo>
                    <a:pt x="4152" y="16624"/>
                  </a:lnTo>
                  <a:close/>
                </a:path>
              </a:pathLst>
            </a:custGeom>
            <a:solidFill>
              <a:srgbClr val="848688"/>
            </a:solidFill>
          </p:spPr>
          <p:txBody>
            <a:bodyPr wrap="square" lIns="0" tIns="0" rIns="0" bIns="0" rtlCol="0">
              <a:noAutofit/>
            </a:bodyPr>
            <a:lstStyle/>
            <a:p>
              <a:endParaRPr/>
            </a:p>
          </p:txBody>
        </p:sp>
        <p:sp>
          <p:nvSpPr>
            <p:cNvPr id="223" name="object 299"/>
            <p:cNvSpPr/>
            <p:nvPr/>
          </p:nvSpPr>
          <p:spPr>
            <a:xfrm>
              <a:off x="2161885" y="2565044"/>
              <a:ext cx="6629" cy="23177"/>
            </a:xfrm>
            <a:custGeom>
              <a:avLst/>
              <a:gdLst/>
              <a:ahLst/>
              <a:cxnLst/>
              <a:rect l="l" t="t" r="r" b="b"/>
              <a:pathLst>
                <a:path w="6629" h="23177">
                  <a:moveTo>
                    <a:pt x="2514" y="23177"/>
                  </a:moveTo>
                  <a:lnTo>
                    <a:pt x="6629" y="22504"/>
                  </a:lnTo>
                  <a:lnTo>
                    <a:pt x="3873" y="16675"/>
                  </a:lnTo>
                  <a:lnTo>
                    <a:pt x="3721" y="12738"/>
                  </a:lnTo>
                  <a:lnTo>
                    <a:pt x="292" y="20637"/>
                  </a:lnTo>
                  <a:lnTo>
                    <a:pt x="2514" y="23177"/>
                  </a:lnTo>
                  <a:close/>
                </a:path>
                <a:path w="6629" h="23177">
                  <a:moveTo>
                    <a:pt x="4279" y="9410"/>
                  </a:moveTo>
                  <a:lnTo>
                    <a:pt x="0" y="12826"/>
                  </a:lnTo>
                  <a:lnTo>
                    <a:pt x="177" y="17716"/>
                  </a:lnTo>
                  <a:lnTo>
                    <a:pt x="292" y="20637"/>
                  </a:lnTo>
                  <a:lnTo>
                    <a:pt x="3721" y="12738"/>
                  </a:lnTo>
                  <a:lnTo>
                    <a:pt x="8305" y="11264"/>
                  </a:lnTo>
                  <a:lnTo>
                    <a:pt x="12344" y="10667"/>
                  </a:lnTo>
                  <a:lnTo>
                    <a:pt x="12471" y="14198"/>
                  </a:lnTo>
                  <a:lnTo>
                    <a:pt x="12344" y="15405"/>
                  </a:lnTo>
                  <a:lnTo>
                    <a:pt x="10160" y="19176"/>
                  </a:lnTo>
                  <a:lnTo>
                    <a:pt x="7467" y="19634"/>
                  </a:lnTo>
                  <a:lnTo>
                    <a:pt x="5613" y="19938"/>
                  </a:lnTo>
                  <a:lnTo>
                    <a:pt x="3873" y="16675"/>
                  </a:lnTo>
                  <a:lnTo>
                    <a:pt x="6629" y="22504"/>
                  </a:lnTo>
                  <a:lnTo>
                    <a:pt x="9537" y="22021"/>
                  </a:lnTo>
                  <a:lnTo>
                    <a:pt x="13271" y="20942"/>
                  </a:lnTo>
                  <a:lnTo>
                    <a:pt x="16598" y="20383"/>
                  </a:lnTo>
                  <a:lnTo>
                    <a:pt x="16332" y="19037"/>
                  </a:lnTo>
                  <a:lnTo>
                    <a:pt x="16129" y="15582"/>
                  </a:lnTo>
                  <a:lnTo>
                    <a:pt x="15849" y="7988"/>
                  </a:lnTo>
                  <a:lnTo>
                    <a:pt x="15697" y="3975"/>
                  </a:lnTo>
                  <a:lnTo>
                    <a:pt x="14008" y="0"/>
                  </a:lnTo>
                  <a:lnTo>
                    <a:pt x="7797" y="1028"/>
                  </a:lnTo>
                  <a:lnTo>
                    <a:pt x="5219" y="1460"/>
                  </a:lnTo>
                  <a:lnTo>
                    <a:pt x="3441" y="5041"/>
                  </a:lnTo>
                  <a:lnTo>
                    <a:pt x="7327" y="3848"/>
                  </a:lnTo>
                  <a:lnTo>
                    <a:pt x="11518" y="3111"/>
                  </a:lnTo>
                  <a:lnTo>
                    <a:pt x="12077" y="6083"/>
                  </a:lnTo>
                  <a:lnTo>
                    <a:pt x="12153" y="8140"/>
                  </a:lnTo>
                  <a:lnTo>
                    <a:pt x="4279" y="9410"/>
                  </a:lnTo>
                  <a:close/>
                </a:path>
              </a:pathLst>
            </a:custGeom>
            <a:solidFill>
              <a:srgbClr val="848688"/>
            </a:solidFill>
          </p:spPr>
          <p:txBody>
            <a:bodyPr wrap="square" lIns="0" tIns="0" rIns="0" bIns="0" rtlCol="0">
              <a:noAutofit/>
            </a:bodyPr>
            <a:lstStyle/>
            <a:p>
              <a:endParaRPr/>
            </a:p>
          </p:txBody>
        </p:sp>
        <p:sp>
          <p:nvSpPr>
            <p:cNvPr id="224" name="object 300"/>
            <p:cNvSpPr/>
            <p:nvPr/>
          </p:nvSpPr>
          <p:spPr>
            <a:xfrm>
              <a:off x="2182680" y="2562660"/>
              <a:ext cx="13335" cy="21691"/>
            </a:xfrm>
            <a:custGeom>
              <a:avLst/>
              <a:gdLst/>
              <a:ahLst/>
              <a:cxnLst/>
              <a:rect l="l" t="t" r="r" b="b"/>
              <a:pathLst>
                <a:path w="13335" h="21691">
                  <a:moveTo>
                    <a:pt x="850" y="18173"/>
                  </a:moveTo>
                  <a:lnTo>
                    <a:pt x="63" y="21081"/>
                  </a:lnTo>
                  <a:lnTo>
                    <a:pt x="1536" y="21691"/>
                  </a:lnTo>
                  <a:lnTo>
                    <a:pt x="5854" y="21564"/>
                  </a:lnTo>
                  <a:lnTo>
                    <a:pt x="10617" y="20777"/>
                  </a:lnTo>
                  <a:lnTo>
                    <a:pt x="13335" y="17792"/>
                  </a:lnTo>
                  <a:lnTo>
                    <a:pt x="13208" y="14185"/>
                  </a:lnTo>
                  <a:lnTo>
                    <a:pt x="13093" y="11163"/>
                  </a:lnTo>
                  <a:lnTo>
                    <a:pt x="11176" y="9715"/>
                  </a:lnTo>
                  <a:lnTo>
                    <a:pt x="7632" y="8991"/>
                  </a:lnTo>
                  <a:lnTo>
                    <a:pt x="4940" y="8394"/>
                  </a:lnTo>
                  <a:lnTo>
                    <a:pt x="3746" y="7823"/>
                  </a:lnTo>
                  <a:lnTo>
                    <a:pt x="3619" y="4660"/>
                  </a:lnTo>
                  <a:lnTo>
                    <a:pt x="6946" y="2832"/>
                  </a:lnTo>
                  <a:lnTo>
                    <a:pt x="11150" y="3352"/>
                  </a:lnTo>
                  <a:lnTo>
                    <a:pt x="11938" y="520"/>
                  </a:lnTo>
                  <a:lnTo>
                    <a:pt x="10820" y="0"/>
                  </a:lnTo>
                  <a:lnTo>
                    <a:pt x="6921" y="101"/>
                  </a:lnTo>
                  <a:lnTo>
                    <a:pt x="2590" y="812"/>
                  </a:lnTo>
                  <a:lnTo>
                    <a:pt x="0" y="3949"/>
                  </a:lnTo>
                  <a:lnTo>
                    <a:pt x="114" y="7200"/>
                  </a:lnTo>
                  <a:lnTo>
                    <a:pt x="2006" y="11315"/>
                  </a:lnTo>
                  <a:lnTo>
                    <a:pt x="5753" y="12039"/>
                  </a:lnTo>
                  <a:lnTo>
                    <a:pt x="8483" y="12611"/>
                  </a:lnTo>
                  <a:lnTo>
                    <a:pt x="9639" y="15100"/>
                  </a:lnTo>
                  <a:lnTo>
                    <a:pt x="8496" y="18338"/>
                  </a:lnTo>
                  <a:lnTo>
                    <a:pt x="5842" y="18783"/>
                  </a:lnTo>
                  <a:lnTo>
                    <a:pt x="3975" y="19088"/>
                  </a:lnTo>
                  <a:lnTo>
                    <a:pt x="850" y="18173"/>
                  </a:lnTo>
                  <a:close/>
                </a:path>
              </a:pathLst>
            </a:custGeom>
            <a:solidFill>
              <a:srgbClr val="848688"/>
            </a:solidFill>
          </p:spPr>
          <p:txBody>
            <a:bodyPr wrap="square" lIns="0" tIns="0" rIns="0" bIns="0" rtlCol="0">
              <a:noAutofit/>
            </a:bodyPr>
            <a:lstStyle/>
            <a:p>
              <a:endParaRPr/>
            </a:p>
          </p:txBody>
        </p:sp>
        <p:sp>
          <p:nvSpPr>
            <p:cNvPr id="225" name="object 301"/>
            <p:cNvSpPr/>
            <p:nvPr/>
          </p:nvSpPr>
          <p:spPr>
            <a:xfrm>
              <a:off x="1970349" y="2635865"/>
              <a:ext cx="15570" cy="18186"/>
            </a:xfrm>
            <a:custGeom>
              <a:avLst/>
              <a:gdLst/>
              <a:ahLst/>
              <a:cxnLst/>
              <a:rect l="l" t="t" r="r" b="b"/>
              <a:pathLst>
                <a:path w="15570" h="18186">
                  <a:moveTo>
                    <a:pt x="15278" y="2527"/>
                  </a:moveTo>
                  <a:lnTo>
                    <a:pt x="12179" y="0"/>
                  </a:lnTo>
                  <a:lnTo>
                    <a:pt x="12623" y="2806"/>
                  </a:lnTo>
                  <a:lnTo>
                    <a:pt x="14719" y="4381"/>
                  </a:lnTo>
                  <a:lnTo>
                    <a:pt x="15570" y="8089"/>
                  </a:lnTo>
                  <a:lnTo>
                    <a:pt x="15366" y="2527"/>
                  </a:lnTo>
                  <a:close/>
                </a:path>
                <a:path w="15570" h="18186">
                  <a:moveTo>
                    <a:pt x="15366" y="2527"/>
                  </a:moveTo>
                  <a:lnTo>
                    <a:pt x="15570" y="8089"/>
                  </a:lnTo>
                  <a:lnTo>
                    <a:pt x="15697" y="11595"/>
                  </a:lnTo>
                  <a:lnTo>
                    <a:pt x="15582" y="13195"/>
                  </a:lnTo>
                  <a:lnTo>
                    <a:pt x="15011" y="16014"/>
                  </a:lnTo>
                  <a:lnTo>
                    <a:pt x="10312" y="18453"/>
                  </a:lnTo>
                  <a:lnTo>
                    <a:pt x="6362" y="19100"/>
                  </a:lnTo>
                  <a:lnTo>
                    <a:pt x="4178" y="16078"/>
                  </a:lnTo>
                  <a:lnTo>
                    <a:pt x="4013" y="12001"/>
                  </a:lnTo>
                  <a:lnTo>
                    <a:pt x="3860" y="7607"/>
                  </a:lnTo>
                  <a:lnTo>
                    <a:pt x="6007" y="3898"/>
                  </a:lnTo>
                  <a:lnTo>
                    <a:pt x="9842" y="3263"/>
                  </a:lnTo>
                  <a:lnTo>
                    <a:pt x="12623" y="2806"/>
                  </a:lnTo>
                  <a:lnTo>
                    <a:pt x="12179" y="0"/>
                  </a:lnTo>
                  <a:lnTo>
                    <a:pt x="9016" y="520"/>
                  </a:lnTo>
                  <a:lnTo>
                    <a:pt x="4089" y="1333"/>
                  </a:lnTo>
                  <a:lnTo>
                    <a:pt x="0" y="6096"/>
                  </a:lnTo>
                  <a:lnTo>
                    <a:pt x="266" y="12788"/>
                  </a:lnTo>
                  <a:lnTo>
                    <a:pt x="495" y="18897"/>
                  </a:lnTo>
                  <a:lnTo>
                    <a:pt x="4483" y="22377"/>
                  </a:lnTo>
                  <a:lnTo>
                    <a:pt x="9423" y="21564"/>
                  </a:lnTo>
                  <a:lnTo>
                    <a:pt x="12738" y="21018"/>
                  </a:lnTo>
                  <a:lnTo>
                    <a:pt x="16268" y="16471"/>
                  </a:lnTo>
                  <a:lnTo>
                    <a:pt x="16573" y="19939"/>
                  </a:lnTo>
                  <a:lnTo>
                    <a:pt x="19837" y="19405"/>
                  </a:lnTo>
                  <a:lnTo>
                    <a:pt x="19710" y="18034"/>
                  </a:lnTo>
                  <a:lnTo>
                    <a:pt x="19494" y="14224"/>
                  </a:lnTo>
                  <a:lnTo>
                    <a:pt x="18592" y="-10096"/>
                  </a:lnTo>
                  <a:lnTo>
                    <a:pt x="14922" y="-9499"/>
                  </a:lnTo>
                  <a:lnTo>
                    <a:pt x="15366" y="2527"/>
                  </a:lnTo>
                  <a:close/>
                </a:path>
              </a:pathLst>
            </a:custGeom>
            <a:solidFill>
              <a:srgbClr val="848688"/>
            </a:solidFill>
          </p:spPr>
          <p:txBody>
            <a:bodyPr wrap="square" lIns="0" tIns="0" rIns="0" bIns="0" rtlCol="0">
              <a:noAutofit/>
            </a:bodyPr>
            <a:lstStyle/>
            <a:p>
              <a:endParaRPr/>
            </a:p>
          </p:txBody>
        </p:sp>
        <p:sp>
          <p:nvSpPr>
            <p:cNvPr id="226" name="object 302"/>
            <p:cNvSpPr/>
            <p:nvPr/>
          </p:nvSpPr>
          <p:spPr>
            <a:xfrm>
              <a:off x="1994154" y="2631304"/>
              <a:ext cx="18173" cy="23063"/>
            </a:xfrm>
            <a:custGeom>
              <a:avLst/>
              <a:gdLst/>
              <a:ahLst/>
              <a:cxnLst/>
              <a:rect l="l" t="t" r="r" b="b"/>
              <a:pathLst>
                <a:path w="18173" h="23063">
                  <a:moveTo>
                    <a:pt x="3784" y="13246"/>
                  </a:moveTo>
                  <a:lnTo>
                    <a:pt x="18110" y="10896"/>
                  </a:lnTo>
                  <a:lnTo>
                    <a:pt x="14554" y="8826"/>
                  </a:lnTo>
                  <a:lnTo>
                    <a:pt x="3721" y="10604"/>
                  </a:lnTo>
                  <a:lnTo>
                    <a:pt x="3454" y="2082"/>
                  </a:lnTo>
                  <a:lnTo>
                    <a:pt x="0" y="7404"/>
                  </a:lnTo>
                  <a:lnTo>
                    <a:pt x="228" y="13487"/>
                  </a:lnTo>
                  <a:lnTo>
                    <a:pt x="457" y="19557"/>
                  </a:lnTo>
                  <a:lnTo>
                    <a:pt x="4356" y="23063"/>
                  </a:lnTo>
                  <a:lnTo>
                    <a:pt x="10642" y="22034"/>
                  </a:lnTo>
                  <a:lnTo>
                    <a:pt x="13881" y="21501"/>
                  </a:lnTo>
                  <a:lnTo>
                    <a:pt x="16128" y="20421"/>
                  </a:lnTo>
                  <a:lnTo>
                    <a:pt x="16636" y="17106"/>
                  </a:lnTo>
                  <a:lnTo>
                    <a:pt x="13690" y="18643"/>
                  </a:lnTo>
                  <a:lnTo>
                    <a:pt x="11023" y="19088"/>
                  </a:lnTo>
                  <a:lnTo>
                    <a:pt x="7289" y="19697"/>
                  </a:lnTo>
                  <a:lnTo>
                    <a:pt x="4051" y="18173"/>
                  </a:lnTo>
                  <a:lnTo>
                    <a:pt x="3784" y="13246"/>
                  </a:lnTo>
                  <a:close/>
                </a:path>
                <a:path w="18173" h="23063">
                  <a:moveTo>
                    <a:pt x="16090" y="0"/>
                  </a:moveTo>
                  <a:lnTo>
                    <a:pt x="9397" y="1104"/>
                  </a:lnTo>
                  <a:lnTo>
                    <a:pt x="3454" y="2082"/>
                  </a:lnTo>
                  <a:lnTo>
                    <a:pt x="3721" y="10604"/>
                  </a:lnTo>
                  <a:lnTo>
                    <a:pt x="3936" y="8026"/>
                  </a:lnTo>
                  <a:lnTo>
                    <a:pt x="5397" y="4394"/>
                  </a:lnTo>
                  <a:lnTo>
                    <a:pt x="9207" y="3771"/>
                  </a:lnTo>
                  <a:lnTo>
                    <a:pt x="13373" y="3073"/>
                  </a:lnTo>
                  <a:lnTo>
                    <a:pt x="14516" y="6540"/>
                  </a:lnTo>
                  <a:lnTo>
                    <a:pt x="14554" y="8826"/>
                  </a:lnTo>
                  <a:lnTo>
                    <a:pt x="18110" y="10896"/>
                  </a:lnTo>
                  <a:lnTo>
                    <a:pt x="18173" y="9156"/>
                  </a:lnTo>
                  <a:lnTo>
                    <a:pt x="18033" y="5448"/>
                  </a:lnTo>
                  <a:lnTo>
                    <a:pt x="16090" y="0"/>
                  </a:lnTo>
                  <a:close/>
                </a:path>
              </a:pathLst>
            </a:custGeom>
            <a:solidFill>
              <a:srgbClr val="848688"/>
            </a:solidFill>
          </p:spPr>
          <p:txBody>
            <a:bodyPr wrap="square" lIns="0" tIns="0" rIns="0" bIns="0" rtlCol="0">
              <a:noAutofit/>
            </a:bodyPr>
            <a:lstStyle/>
            <a:p>
              <a:endParaRPr/>
            </a:p>
          </p:txBody>
        </p:sp>
        <p:sp>
          <p:nvSpPr>
            <p:cNvPr id="227" name="object 303"/>
            <p:cNvSpPr/>
            <p:nvPr/>
          </p:nvSpPr>
          <p:spPr>
            <a:xfrm>
              <a:off x="2024612" y="2618957"/>
              <a:ext cx="17360" cy="30327"/>
            </a:xfrm>
            <a:custGeom>
              <a:avLst/>
              <a:gdLst/>
              <a:ahLst/>
              <a:cxnLst/>
              <a:rect l="l" t="t" r="r" b="b"/>
              <a:pathLst>
                <a:path w="17360" h="30327">
                  <a:moveTo>
                    <a:pt x="1143" y="26047"/>
                  </a:moveTo>
                  <a:lnTo>
                    <a:pt x="292" y="29235"/>
                  </a:lnTo>
                  <a:lnTo>
                    <a:pt x="1854" y="29997"/>
                  </a:lnTo>
                  <a:lnTo>
                    <a:pt x="4864" y="30327"/>
                  </a:lnTo>
                  <a:lnTo>
                    <a:pt x="7607" y="29883"/>
                  </a:lnTo>
                  <a:lnTo>
                    <a:pt x="14300" y="28778"/>
                  </a:lnTo>
                  <a:lnTo>
                    <a:pt x="17360" y="24472"/>
                  </a:lnTo>
                  <a:lnTo>
                    <a:pt x="17195" y="20142"/>
                  </a:lnTo>
                  <a:lnTo>
                    <a:pt x="17043" y="16001"/>
                  </a:lnTo>
                  <a:lnTo>
                    <a:pt x="14566" y="14109"/>
                  </a:lnTo>
                  <a:lnTo>
                    <a:pt x="9690" y="13068"/>
                  </a:lnTo>
                  <a:lnTo>
                    <a:pt x="5727" y="12217"/>
                  </a:lnTo>
                  <a:lnTo>
                    <a:pt x="3949" y="11214"/>
                  </a:lnTo>
                  <a:lnTo>
                    <a:pt x="3848" y="8585"/>
                  </a:lnTo>
                  <a:lnTo>
                    <a:pt x="5168" y="4140"/>
                  </a:lnTo>
                  <a:lnTo>
                    <a:pt x="9029" y="3505"/>
                  </a:lnTo>
                  <a:lnTo>
                    <a:pt x="11620" y="3073"/>
                  </a:lnTo>
                  <a:lnTo>
                    <a:pt x="14439" y="3949"/>
                  </a:lnTo>
                  <a:lnTo>
                    <a:pt x="15341" y="825"/>
                  </a:lnTo>
                  <a:lnTo>
                    <a:pt x="11925" y="0"/>
                  </a:lnTo>
                  <a:lnTo>
                    <a:pt x="9055" y="482"/>
                  </a:lnTo>
                  <a:lnTo>
                    <a:pt x="3530" y="1384"/>
                  </a:lnTo>
                  <a:lnTo>
                    <a:pt x="0" y="5232"/>
                  </a:lnTo>
                  <a:lnTo>
                    <a:pt x="165" y="9613"/>
                  </a:lnTo>
                  <a:lnTo>
                    <a:pt x="304" y="13525"/>
                  </a:lnTo>
                  <a:lnTo>
                    <a:pt x="3263" y="15468"/>
                  </a:lnTo>
                  <a:lnTo>
                    <a:pt x="7950" y="16382"/>
                  </a:lnTo>
                  <a:lnTo>
                    <a:pt x="11836" y="17170"/>
                  </a:lnTo>
                  <a:lnTo>
                    <a:pt x="13411" y="18453"/>
                  </a:lnTo>
                  <a:lnTo>
                    <a:pt x="13614" y="23863"/>
                  </a:lnTo>
                  <a:lnTo>
                    <a:pt x="11480" y="26187"/>
                  </a:lnTo>
                  <a:lnTo>
                    <a:pt x="7747" y="26809"/>
                  </a:lnTo>
                  <a:lnTo>
                    <a:pt x="5219" y="27216"/>
                  </a:lnTo>
                  <a:lnTo>
                    <a:pt x="1143" y="26047"/>
                  </a:lnTo>
                  <a:close/>
                </a:path>
              </a:pathLst>
            </a:custGeom>
            <a:solidFill>
              <a:srgbClr val="848688"/>
            </a:solidFill>
          </p:spPr>
          <p:txBody>
            <a:bodyPr wrap="square" lIns="0" tIns="0" rIns="0" bIns="0" rtlCol="0">
              <a:noAutofit/>
            </a:bodyPr>
            <a:lstStyle/>
            <a:p>
              <a:endParaRPr/>
            </a:p>
          </p:txBody>
        </p:sp>
        <p:sp>
          <p:nvSpPr>
            <p:cNvPr id="228" name="object 304"/>
            <p:cNvSpPr/>
            <p:nvPr/>
          </p:nvSpPr>
          <p:spPr>
            <a:xfrm>
              <a:off x="2045042" y="2623256"/>
              <a:ext cx="6629" cy="23063"/>
            </a:xfrm>
            <a:custGeom>
              <a:avLst/>
              <a:gdLst/>
              <a:ahLst/>
              <a:cxnLst/>
              <a:rect l="l" t="t" r="r" b="b"/>
              <a:pathLst>
                <a:path w="6629" h="23063">
                  <a:moveTo>
                    <a:pt x="2501" y="23063"/>
                  </a:moveTo>
                  <a:lnTo>
                    <a:pt x="6629" y="22390"/>
                  </a:lnTo>
                  <a:lnTo>
                    <a:pt x="3873" y="16598"/>
                  </a:lnTo>
                  <a:lnTo>
                    <a:pt x="3733" y="12687"/>
                  </a:lnTo>
                  <a:lnTo>
                    <a:pt x="292" y="20548"/>
                  </a:lnTo>
                  <a:lnTo>
                    <a:pt x="2501" y="23063"/>
                  </a:lnTo>
                  <a:close/>
                </a:path>
                <a:path w="6629" h="23063">
                  <a:moveTo>
                    <a:pt x="4292" y="9359"/>
                  </a:moveTo>
                  <a:lnTo>
                    <a:pt x="0" y="12750"/>
                  </a:lnTo>
                  <a:lnTo>
                    <a:pt x="190" y="17614"/>
                  </a:lnTo>
                  <a:lnTo>
                    <a:pt x="292" y="20548"/>
                  </a:lnTo>
                  <a:lnTo>
                    <a:pt x="3733" y="12687"/>
                  </a:lnTo>
                  <a:lnTo>
                    <a:pt x="8305" y="11214"/>
                  </a:lnTo>
                  <a:lnTo>
                    <a:pt x="12357" y="10629"/>
                  </a:lnTo>
                  <a:lnTo>
                    <a:pt x="12484" y="14135"/>
                  </a:lnTo>
                  <a:lnTo>
                    <a:pt x="12344" y="15328"/>
                  </a:lnTo>
                  <a:lnTo>
                    <a:pt x="10160" y="19088"/>
                  </a:lnTo>
                  <a:lnTo>
                    <a:pt x="7467" y="19532"/>
                  </a:lnTo>
                  <a:lnTo>
                    <a:pt x="5600" y="19824"/>
                  </a:lnTo>
                  <a:lnTo>
                    <a:pt x="3873" y="16598"/>
                  </a:lnTo>
                  <a:lnTo>
                    <a:pt x="6629" y="22390"/>
                  </a:lnTo>
                  <a:lnTo>
                    <a:pt x="9537" y="21920"/>
                  </a:lnTo>
                  <a:lnTo>
                    <a:pt x="13284" y="20840"/>
                  </a:lnTo>
                  <a:lnTo>
                    <a:pt x="16611" y="20294"/>
                  </a:lnTo>
                  <a:lnTo>
                    <a:pt x="16332" y="18948"/>
                  </a:lnTo>
                  <a:lnTo>
                    <a:pt x="16129" y="15506"/>
                  </a:lnTo>
                  <a:lnTo>
                    <a:pt x="15849" y="7962"/>
                  </a:lnTo>
                  <a:lnTo>
                    <a:pt x="15697" y="3962"/>
                  </a:lnTo>
                  <a:lnTo>
                    <a:pt x="14033" y="0"/>
                  </a:lnTo>
                  <a:lnTo>
                    <a:pt x="7810" y="1028"/>
                  </a:lnTo>
                  <a:lnTo>
                    <a:pt x="5232" y="1447"/>
                  </a:lnTo>
                  <a:lnTo>
                    <a:pt x="3454" y="5016"/>
                  </a:lnTo>
                  <a:lnTo>
                    <a:pt x="7353" y="3822"/>
                  </a:lnTo>
                  <a:lnTo>
                    <a:pt x="11518" y="3098"/>
                  </a:lnTo>
                  <a:lnTo>
                    <a:pt x="12090" y="6070"/>
                  </a:lnTo>
                  <a:lnTo>
                    <a:pt x="12166" y="8115"/>
                  </a:lnTo>
                  <a:lnTo>
                    <a:pt x="4292" y="9359"/>
                  </a:lnTo>
                  <a:close/>
                </a:path>
              </a:pathLst>
            </a:custGeom>
            <a:solidFill>
              <a:srgbClr val="848688"/>
            </a:solidFill>
          </p:spPr>
          <p:txBody>
            <a:bodyPr wrap="square" lIns="0" tIns="0" rIns="0" bIns="0" rtlCol="0">
              <a:noAutofit/>
            </a:bodyPr>
            <a:lstStyle/>
            <a:p>
              <a:endParaRPr/>
            </a:p>
          </p:txBody>
        </p:sp>
        <p:sp>
          <p:nvSpPr>
            <p:cNvPr id="229" name="object 305"/>
            <p:cNvSpPr/>
            <p:nvPr/>
          </p:nvSpPr>
          <p:spPr>
            <a:xfrm>
              <a:off x="2066433" y="2619881"/>
              <a:ext cx="18262" cy="22745"/>
            </a:xfrm>
            <a:custGeom>
              <a:avLst/>
              <a:gdLst/>
              <a:ahLst/>
              <a:cxnLst/>
              <a:rect l="l" t="t" r="r" b="b"/>
              <a:pathLst>
                <a:path w="18262" h="22745">
                  <a:moveTo>
                    <a:pt x="17551" y="939"/>
                  </a:moveTo>
                  <a:lnTo>
                    <a:pt x="13119" y="0"/>
                  </a:lnTo>
                  <a:lnTo>
                    <a:pt x="10299" y="469"/>
                  </a:lnTo>
                  <a:lnTo>
                    <a:pt x="6934" y="1015"/>
                  </a:lnTo>
                  <a:lnTo>
                    <a:pt x="3606" y="5333"/>
                  </a:lnTo>
                  <a:lnTo>
                    <a:pt x="3263" y="2031"/>
                  </a:lnTo>
                  <a:lnTo>
                    <a:pt x="0" y="2578"/>
                  </a:lnTo>
                  <a:lnTo>
                    <a:pt x="177" y="4216"/>
                  </a:lnTo>
                  <a:lnTo>
                    <a:pt x="355" y="8000"/>
                  </a:lnTo>
                  <a:lnTo>
                    <a:pt x="901" y="22745"/>
                  </a:lnTo>
                  <a:lnTo>
                    <a:pt x="4597" y="22123"/>
                  </a:lnTo>
                  <a:lnTo>
                    <a:pt x="4152" y="9994"/>
                  </a:lnTo>
                  <a:lnTo>
                    <a:pt x="4203" y="8724"/>
                  </a:lnTo>
                  <a:lnTo>
                    <a:pt x="4952" y="6070"/>
                  </a:lnTo>
                  <a:lnTo>
                    <a:pt x="9182" y="3657"/>
                  </a:lnTo>
                  <a:lnTo>
                    <a:pt x="12674" y="3086"/>
                  </a:lnTo>
                  <a:lnTo>
                    <a:pt x="13995" y="5613"/>
                  </a:lnTo>
                  <a:lnTo>
                    <a:pt x="14109" y="8851"/>
                  </a:lnTo>
                  <a:lnTo>
                    <a:pt x="14541" y="20497"/>
                  </a:lnTo>
                  <a:lnTo>
                    <a:pt x="18262" y="19888"/>
                  </a:lnTo>
                  <a:lnTo>
                    <a:pt x="17818" y="7861"/>
                  </a:lnTo>
                  <a:lnTo>
                    <a:pt x="17551" y="939"/>
                  </a:lnTo>
                  <a:close/>
                </a:path>
              </a:pathLst>
            </a:custGeom>
            <a:solidFill>
              <a:srgbClr val="848688"/>
            </a:solidFill>
          </p:spPr>
          <p:txBody>
            <a:bodyPr wrap="square" lIns="0" tIns="0" rIns="0" bIns="0" rtlCol="0">
              <a:noAutofit/>
            </a:bodyPr>
            <a:lstStyle/>
            <a:p>
              <a:endParaRPr/>
            </a:p>
          </p:txBody>
        </p:sp>
        <p:sp>
          <p:nvSpPr>
            <p:cNvPr id="230" name="object 306"/>
            <p:cNvSpPr/>
            <p:nvPr/>
          </p:nvSpPr>
          <p:spPr>
            <a:xfrm>
              <a:off x="2087650" y="2612994"/>
              <a:ext cx="12623" cy="25209"/>
            </a:xfrm>
            <a:custGeom>
              <a:avLst/>
              <a:gdLst/>
              <a:ahLst/>
              <a:cxnLst/>
              <a:rect l="l" t="t" r="r" b="b"/>
              <a:pathLst>
                <a:path w="12623" h="25209">
                  <a:moveTo>
                    <a:pt x="6604" y="0"/>
                  </a:moveTo>
                  <a:lnTo>
                    <a:pt x="3035" y="1689"/>
                  </a:lnTo>
                  <a:lnTo>
                    <a:pt x="3162" y="5435"/>
                  </a:lnTo>
                  <a:lnTo>
                    <a:pt x="0" y="5969"/>
                  </a:lnTo>
                  <a:lnTo>
                    <a:pt x="101" y="8763"/>
                  </a:lnTo>
                  <a:lnTo>
                    <a:pt x="3276" y="8242"/>
                  </a:lnTo>
                  <a:lnTo>
                    <a:pt x="3683" y="19253"/>
                  </a:lnTo>
                  <a:lnTo>
                    <a:pt x="3759" y="21640"/>
                  </a:lnTo>
                  <a:lnTo>
                    <a:pt x="6223" y="25133"/>
                  </a:lnTo>
                  <a:lnTo>
                    <a:pt x="9359" y="25209"/>
                  </a:lnTo>
                  <a:lnTo>
                    <a:pt x="12623" y="24180"/>
                  </a:lnTo>
                  <a:lnTo>
                    <a:pt x="12357" y="21399"/>
                  </a:lnTo>
                  <a:lnTo>
                    <a:pt x="11226" y="21844"/>
                  </a:lnTo>
                  <a:lnTo>
                    <a:pt x="8153" y="22352"/>
                  </a:lnTo>
                  <a:lnTo>
                    <a:pt x="7289" y="18529"/>
                  </a:lnTo>
                  <a:lnTo>
                    <a:pt x="6883" y="7658"/>
                  </a:lnTo>
                  <a:lnTo>
                    <a:pt x="12192" y="6769"/>
                  </a:lnTo>
                  <a:lnTo>
                    <a:pt x="12090" y="3975"/>
                  </a:lnTo>
                  <a:lnTo>
                    <a:pt x="6781" y="4851"/>
                  </a:lnTo>
                  <a:lnTo>
                    <a:pt x="6604" y="0"/>
                  </a:lnTo>
                  <a:close/>
                </a:path>
              </a:pathLst>
            </a:custGeom>
            <a:solidFill>
              <a:srgbClr val="848688"/>
            </a:solidFill>
          </p:spPr>
          <p:txBody>
            <a:bodyPr wrap="square" lIns="0" tIns="0" rIns="0" bIns="0" rtlCol="0">
              <a:noAutofit/>
            </a:bodyPr>
            <a:lstStyle/>
            <a:p>
              <a:endParaRPr/>
            </a:p>
          </p:txBody>
        </p:sp>
        <p:sp>
          <p:nvSpPr>
            <p:cNvPr id="231" name="object 307"/>
            <p:cNvSpPr/>
            <p:nvPr/>
          </p:nvSpPr>
          <p:spPr>
            <a:xfrm>
              <a:off x="2102676" y="2613748"/>
              <a:ext cx="16598" cy="23113"/>
            </a:xfrm>
            <a:custGeom>
              <a:avLst/>
              <a:gdLst/>
              <a:ahLst/>
              <a:cxnLst/>
              <a:rect l="l" t="t" r="r" b="b"/>
              <a:pathLst>
                <a:path w="16598" h="23113">
                  <a:moveTo>
                    <a:pt x="14046" y="0"/>
                  </a:moveTo>
                  <a:lnTo>
                    <a:pt x="7810" y="1028"/>
                  </a:lnTo>
                  <a:lnTo>
                    <a:pt x="5232" y="1460"/>
                  </a:lnTo>
                  <a:lnTo>
                    <a:pt x="3454" y="5016"/>
                  </a:lnTo>
                  <a:lnTo>
                    <a:pt x="7353" y="3822"/>
                  </a:lnTo>
                  <a:lnTo>
                    <a:pt x="11518" y="3111"/>
                  </a:lnTo>
                  <a:lnTo>
                    <a:pt x="12090" y="6083"/>
                  </a:lnTo>
                  <a:lnTo>
                    <a:pt x="12166" y="8127"/>
                  </a:lnTo>
                  <a:lnTo>
                    <a:pt x="4292" y="9372"/>
                  </a:lnTo>
                  <a:lnTo>
                    <a:pt x="3746" y="12712"/>
                  </a:lnTo>
                  <a:lnTo>
                    <a:pt x="8305" y="11239"/>
                  </a:lnTo>
                  <a:lnTo>
                    <a:pt x="12344" y="10655"/>
                  </a:lnTo>
                  <a:lnTo>
                    <a:pt x="12471" y="14160"/>
                  </a:lnTo>
                  <a:lnTo>
                    <a:pt x="12344" y="15366"/>
                  </a:lnTo>
                  <a:lnTo>
                    <a:pt x="10160" y="19126"/>
                  </a:lnTo>
                  <a:lnTo>
                    <a:pt x="7467" y="19570"/>
                  </a:lnTo>
                  <a:lnTo>
                    <a:pt x="5613" y="19875"/>
                  </a:lnTo>
                  <a:lnTo>
                    <a:pt x="3886" y="16624"/>
                  </a:lnTo>
                  <a:lnTo>
                    <a:pt x="6629" y="22440"/>
                  </a:lnTo>
                  <a:lnTo>
                    <a:pt x="9550" y="21958"/>
                  </a:lnTo>
                  <a:lnTo>
                    <a:pt x="13271" y="20878"/>
                  </a:lnTo>
                  <a:lnTo>
                    <a:pt x="16598" y="20345"/>
                  </a:lnTo>
                  <a:lnTo>
                    <a:pt x="16344" y="18986"/>
                  </a:lnTo>
                  <a:lnTo>
                    <a:pt x="16129" y="15544"/>
                  </a:lnTo>
                  <a:lnTo>
                    <a:pt x="15849" y="7975"/>
                  </a:lnTo>
                  <a:lnTo>
                    <a:pt x="15709" y="3962"/>
                  </a:lnTo>
                  <a:lnTo>
                    <a:pt x="14046" y="0"/>
                  </a:lnTo>
                  <a:close/>
                </a:path>
                <a:path w="16598" h="23113">
                  <a:moveTo>
                    <a:pt x="0" y="12776"/>
                  </a:moveTo>
                  <a:lnTo>
                    <a:pt x="177" y="17652"/>
                  </a:lnTo>
                  <a:lnTo>
                    <a:pt x="292" y="20586"/>
                  </a:lnTo>
                  <a:lnTo>
                    <a:pt x="2514" y="23113"/>
                  </a:lnTo>
                  <a:lnTo>
                    <a:pt x="6629" y="22440"/>
                  </a:lnTo>
                  <a:lnTo>
                    <a:pt x="3886" y="16624"/>
                  </a:lnTo>
                  <a:lnTo>
                    <a:pt x="3746" y="12712"/>
                  </a:lnTo>
                  <a:lnTo>
                    <a:pt x="4292" y="9372"/>
                  </a:lnTo>
                  <a:lnTo>
                    <a:pt x="0" y="12776"/>
                  </a:lnTo>
                  <a:close/>
                </a:path>
              </a:pathLst>
            </a:custGeom>
            <a:solidFill>
              <a:srgbClr val="848688"/>
            </a:solidFill>
          </p:spPr>
          <p:txBody>
            <a:bodyPr wrap="square" lIns="0" tIns="0" rIns="0" bIns="0" rtlCol="0">
              <a:noAutofit/>
            </a:bodyPr>
            <a:lstStyle/>
            <a:p>
              <a:endParaRPr/>
            </a:p>
          </p:txBody>
        </p:sp>
        <p:sp>
          <p:nvSpPr>
            <p:cNvPr id="232" name="object 308"/>
            <p:cNvSpPr/>
            <p:nvPr/>
          </p:nvSpPr>
          <p:spPr>
            <a:xfrm>
              <a:off x="2124059" y="2610363"/>
              <a:ext cx="18275" cy="22796"/>
            </a:xfrm>
            <a:custGeom>
              <a:avLst/>
              <a:gdLst/>
              <a:ahLst/>
              <a:cxnLst/>
              <a:rect l="l" t="t" r="r" b="b"/>
              <a:pathLst>
                <a:path w="18275" h="22796">
                  <a:moveTo>
                    <a:pt x="17564" y="952"/>
                  </a:moveTo>
                  <a:lnTo>
                    <a:pt x="13131" y="0"/>
                  </a:lnTo>
                  <a:lnTo>
                    <a:pt x="10299" y="469"/>
                  </a:lnTo>
                  <a:lnTo>
                    <a:pt x="6934" y="1028"/>
                  </a:lnTo>
                  <a:lnTo>
                    <a:pt x="3619" y="5346"/>
                  </a:lnTo>
                  <a:lnTo>
                    <a:pt x="3276" y="2044"/>
                  </a:lnTo>
                  <a:lnTo>
                    <a:pt x="0" y="2590"/>
                  </a:lnTo>
                  <a:lnTo>
                    <a:pt x="190" y="4241"/>
                  </a:lnTo>
                  <a:lnTo>
                    <a:pt x="368" y="8026"/>
                  </a:lnTo>
                  <a:lnTo>
                    <a:pt x="914" y="22796"/>
                  </a:lnTo>
                  <a:lnTo>
                    <a:pt x="4622" y="22186"/>
                  </a:lnTo>
                  <a:lnTo>
                    <a:pt x="4178" y="10020"/>
                  </a:lnTo>
                  <a:lnTo>
                    <a:pt x="4203" y="8750"/>
                  </a:lnTo>
                  <a:lnTo>
                    <a:pt x="4952" y="6096"/>
                  </a:lnTo>
                  <a:lnTo>
                    <a:pt x="9194" y="3683"/>
                  </a:lnTo>
                  <a:lnTo>
                    <a:pt x="12699" y="3098"/>
                  </a:lnTo>
                  <a:lnTo>
                    <a:pt x="14008" y="5626"/>
                  </a:lnTo>
                  <a:lnTo>
                    <a:pt x="14122" y="8877"/>
                  </a:lnTo>
                  <a:lnTo>
                    <a:pt x="14554" y="20548"/>
                  </a:lnTo>
                  <a:lnTo>
                    <a:pt x="18275" y="19939"/>
                  </a:lnTo>
                  <a:lnTo>
                    <a:pt x="17830" y="7886"/>
                  </a:lnTo>
                  <a:lnTo>
                    <a:pt x="17564" y="952"/>
                  </a:lnTo>
                  <a:close/>
                </a:path>
              </a:pathLst>
            </a:custGeom>
            <a:solidFill>
              <a:srgbClr val="848688"/>
            </a:solidFill>
          </p:spPr>
          <p:txBody>
            <a:bodyPr wrap="square" lIns="0" tIns="0" rIns="0" bIns="0" rtlCol="0">
              <a:noAutofit/>
            </a:bodyPr>
            <a:lstStyle/>
            <a:p>
              <a:endParaRPr/>
            </a:p>
          </p:txBody>
        </p:sp>
        <p:sp>
          <p:nvSpPr>
            <p:cNvPr id="233" name="object 309"/>
            <p:cNvSpPr/>
            <p:nvPr/>
          </p:nvSpPr>
          <p:spPr>
            <a:xfrm>
              <a:off x="2146226" y="2596690"/>
              <a:ext cx="19850" cy="32689"/>
            </a:xfrm>
            <a:custGeom>
              <a:avLst/>
              <a:gdLst/>
              <a:ahLst/>
              <a:cxnLst/>
              <a:rect l="l" t="t" r="r" b="b"/>
              <a:pathLst>
                <a:path w="19850" h="32689">
                  <a:moveTo>
                    <a:pt x="16281" y="26758"/>
                  </a:moveTo>
                  <a:lnTo>
                    <a:pt x="15036" y="26289"/>
                  </a:lnTo>
                  <a:lnTo>
                    <a:pt x="10325" y="28740"/>
                  </a:lnTo>
                  <a:lnTo>
                    <a:pt x="6375" y="29400"/>
                  </a:lnTo>
                  <a:lnTo>
                    <a:pt x="4203" y="26352"/>
                  </a:lnTo>
                  <a:lnTo>
                    <a:pt x="4051" y="22237"/>
                  </a:lnTo>
                  <a:lnTo>
                    <a:pt x="3886" y="17818"/>
                  </a:lnTo>
                  <a:lnTo>
                    <a:pt x="6019" y="14084"/>
                  </a:lnTo>
                  <a:lnTo>
                    <a:pt x="9855" y="13462"/>
                  </a:lnTo>
                  <a:lnTo>
                    <a:pt x="12649" y="13004"/>
                  </a:lnTo>
                  <a:lnTo>
                    <a:pt x="14732" y="14592"/>
                  </a:lnTo>
                  <a:lnTo>
                    <a:pt x="15582" y="18313"/>
                  </a:lnTo>
                  <a:lnTo>
                    <a:pt x="15303" y="12725"/>
                  </a:lnTo>
                  <a:lnTo>
                    <a:pt x="12179" y="10172"/>
                  </a:lnTo>
                  <a:lnTo>
                    <a:pt x="9029" y="10693"/>
                  </a:lnTo>
                  <a:lnTo>
                    <a:pt x="4114" y="11506"/>
                  </a:lnTo>
                  <a:lnTo>
                    <a:pt x="0" y="16306"/>
                  </a:lnTo>
                  <a:lnTo>
                    <a:pt x="292" y="23037"/>
                  </a:lnTo>
                  <a:lnTo>
                    <a:pt x="508" y="29171"/>
                  </a:lnTo>
                  <a:lnTo>
                    <a:pt x="4495" y="32689"/>
                  </a:lnTo>
                  <a:lnTo>
                    <a:pt x="9423" y="31877"/>
                  </a:lnTo>
                  <a:lnTo>
                    <a:pt x="12763" y="31330"/>
                  </a:lnTo>
                  <a:lnTo>
                    <a:pt x="16281" y="26758"/>
                  </a:lnTo>
                  <a:close/>
                </a:path>
                <a:path w="19850" h="32689">
                  <a:moveTo>
                    <a:pt x="15379" y="12712"/>
                  </a:moveTo>
                  <a:lnTo>
                    <a:pt x="15582" y="18313"/>
                  </a:lnTo>
                  <a:lnTo>
                    <a:pt x="15709" y="21844"/>
                  </a:lnTo>
                  <a:lnTo>
                    <a:pt x="15608" y="23444"/>
                  </a:lnTo>
                  <a:lnTo>
                    <a:pt x="15036" y="26289"/>
                  </a:lnTo>
                  <a:lnTo>
                    <a:pt x="16281" y="26758"/>
                  </a:lnTo>
                  <a:lnTo>
                    <a:pt x="16573" y="30251"/>
                  </a:lnTo>
                  <a:lnTo>
                    <a:pt x="19850" y="29705"/>
                  </a:lnTo>
                  <a:lnTo>
                    <a:pt x="19723" y="28333"/>
                  </a:lnTo>
                  <a:lnTo>
                    <a:pt x="19494" y="24498"/>
                  </a:lnTo>
                  <a:lnTo>
                    <a:pt x="18592" y="0"/>
                  </a:lnTo>
                  <a:lnTo>
                    <a:pt x="14935" y="596"/>
                  </a:lnTo>
                  <a:lnTo>
                    <a:pt x="15379" y="12712"/>
                  </a:lnTo>
                  <a:close/>
                </a:path>
              </a:pathLst>
            </a:custGeom>
            <a:solidFill>
              <a:srgbClr val="848688"/>
            </a:solidFill>
          </p:spPr>
          <p:txBody>
            <a:bodyPr wrap="square" lIns="0" tIns="0" rIns="0" bIns="0" rtlCol="0">
              <a:noAutofit/>
            </a:bodyPr>
            <a:lstStyle/>
            <a:p>
              <a:endParaRPr/>
            </a:p>
          </p:txBody>
        </p:sp>
        <p:sp>
          <p:nvSpPr>
            <p:cNvPr id="234" name="object 310"/>
            <p:cNvSpPr/>
            <p:nvPr/>
          </p:nvSpPr>
          <p:spPr>
            <a:xfrm>
              <a:off x="2170056" y="2602280"/>
              <a:ext cx="18161" cy="23202"/>
            </a:xfrm>
            <a:custGeom>
              <a:avLst/>
              <a:gdLst/>
              <a:ahLst/>
              <a:cxnLst/>
              <a:rect l="l" t="t" r="r" b="b"/>
              <a:pathLst>
                <a:path w="18161" h="23202">
                  <a:moveTo>
                    <a:pt x="3771" y="13322"/>
                  </a:moveTo>
                  <a:lnTo>
                    <a:pt x="18084" y="10972"/>
                  </a:lnTo>
                  <a:lnTo>
                    <a:pt x="14541" y="8889"/>
                  </a:lnTo>
                  <a:lnTo>
                    <a:pt x="3721" y="10667"/>
                  </a:lnTo>
                  <a:lnTo>
                    <a:pt x="3454" y="2095"/>
                  </a:lnTo>
                  <a:lnTo>
                    <a:pt x="0" y="7442"/>
                  </a:lnTo>
                  <a:lnTo>
                    <a:pt x="228" y="13563"/>
                  </a:lnTo>
                  <a:lnTo>
                    <a:pt x="457" y="19684"/>
                  </a:lnTo>
                  <a:lnTo>
                    <a:pt x="4356" y="23202"/>
                  </a:lnTo>
                  <a:lnTo>
                    <a:pt x="10617" y="22174"/>
                  </a:lnTo>
                  <a:lnTo>
                    <a:pt x="13881" y="21640"/>
                  </a:lnTo>
                  <a:lnTo>
                    <a:pt x="16116" y="20561"/>
                  </a:lnTo>
                  <a:lnTo>
                    <a:pt x="16624" y="17221"/>
                  </a:lnTo>
                  <a:lnTo>
                    <a:pt x="13690" y="18770"/>
                  </a:lnTo>
                  <a:lnTo>
                    <a:pt x="11023" y="19215"/>
                  </a:lnTo>
                  <a:lnTo>
                    <a:pt x="7264" y="19837"/>
                  </a:lnTo>
                  <a:lnTo>
                    <a:pt x="4051" y="18287"/>
                  </a:lnTo>
                  <a:lnTo>
                    <a:pt x="3771" y="13322"/>
                  </a:lnTo>
                  <a:close/>
                </a:path>
                <a:path w="18161" h="23202">
                  <a:moveTo>
                    <a:pt x="16078" y="0"/>
                  </a:moveTo>
                  <a:lnTo>
                    <a:pt x="9385" y="1117"/>
                  </a:lnTo>
                  <a:lnTo>
                    <a:pt x="3454" y="2095"/>
                  </a:lnTo>
                  <a:lnTo>
                    <a:pt x="3721" y="10667"/>
                  </a:lnTo>
                  <a:lnTo>
                    <a:pt x="3924" y="8077"/>
                  </a:lnTo>
                  <a:lnTo>
                    <a:pt x="5397" y="4406"/>
                  </a:lnTo>
                  <a:lnTo>
                    <a:pt x="9194" y="3784"/>
                  </a:lnTo>
                  <a:lnTo>
                    <a:pt x="13347" y="3098"/>
                  </a:lnTo>
                  <a:lnTo>
                    <a:pt x="14503" y="6578"/>
                  </a:lnTo>
                  <a:lnTo>
                    <a:pt x="14541" y="8889"/>
                  </a:lnTo>
                  <a:lnTo>
                    <a:pt x="18084" y="10972"/>
                  </a:lnTo>
                  <a:lnTo>
                    <a:pt x="18161" y="9220"/>
                  </a:lnTo>
                  <a:lnTo>
                    <a:pt x="18021" y="5486"/>
                  </a:lnTo>
                  <a:lnTo>
                    <a:pt x="16078" y="0"/>
                  </a:lnTo>
                  <a:close/>
                </a:path>
              </a:pathLst>
            </a:custGeom>
            <a:solidFill>
              <a:srgbClr val="848688"/>
            </a:solidFill>
          </p:spPr>
          <p:txBody>
            <a:bodyPr wrap="square" lIns="0" tIns="0" rIns="0" bIns="0" rtlCol="0">
              <a:noAutofit/>
            </a:bodyPr>
            <a:lstStyle/>
            <a:p>
              <a:endParaRPr/>
            </a:p>
          </p:txBody>
        </p:sp>
        <p:sp>
          <p:nvSpPr>
            <p:cNvPr id="235" name="object 311"/>
            <p:cNvSpPr/>
            <p:nvPr/>
          </p:nvSpPr>
          <p:spPr>
            <a:xfrm>
              <a:off x="2192296" y="2599651"/>
              <a:ext cx="10363" cy="22288"/>
            </a:xfrm>
            <a:custGeom>
              <a:avLst/>
              <a:gdLst/>
              <a:ahLst/>
              <a:cxnLst/>
              <a:rect l="l" t="t" r="r" b="b"/>
              <a:pathLst>
                <a:path w="10363" h="22288">
                  <a:moveTo>
                    <a:pt x="9232" y="88"/>
                  </a:moveTo>
                  <a:lnTo>
                    <a:pt x="4521" y="2590"/>
                  </a:lnTo>
                  <a:lnTo>
                    <a:pt x="3695" y="5473"/>
                  </a:lnTo>
                  <a:lnTo>
                    <a:pt x="3568" y="5486"/>
                  </a:lnTo>
                  <a:lnTo>
                    <a:pt x="3263" y="1485"/>
                  </a:lnTo>
                  <a:lnTo>
                    <a:pt x="0" y="2032"/>
                  </a:lnTo>
                  <a:lnTo>
                    <a:pt x="203" y="3886"/>
                  </a:lnTo>
                  <a:lnTo>
                    <a:pt x="406" y="8331"/>
                  </a:lnTo>
                  <a:lnTo>
                    <a:pt x="914" y="22288"/>
                  </a:lnTo>
                  <a:lnTo>
                    <a:pt x="4635" y="21678"/>
                  </a:lnTo>
                  <a:lnTo>
                    <a:pt x="4229" y="10845"/>
                  </a:lnTo>
                  <a:lnTo>
                    <a:pt x="4305" y="9131"/>
                  </a:lnTo>
                  <a:lnTo>
                    <a:pt x="4699" y="6273"/>
                  </a:lnTo>
                  <a:lnTo>
                    <a:pt x="6489" y="4038"/>
                  </a:lnTo>
                  <a:lnTo>
                    <a:pt x="9093" y="3606"/>
                  </a:lnTo>
                  <a:lnTo>
                    <a:pt x="10363" y="3479"/>
                  </a:lnTo>
                  <a:lnTo>
                    <a:pt x="10223" y="0"/>
                  </a:lnTo>
                  <a:lnTo>
                    <a:pt x="9232" y="88"/>
                  </a:lnTo>
                  <a:close/>
                </a:path>
              </a:pathLst>
            </a:custGeom>
            <a:solidFill>
              <a:srgbClr val="848688"/>
            </a:solidFill>
          </p:spPr>
          <p:txBody>
            <a:bodyPr wrap="square" lIns="0" tIns="0" rIns="0" bIns="0" rtlCol="0">
              <a:noAutofit/>
            </a:bodyPr>
            <a:lstStyle/>
            <a:p>
              <a:endParaRPr/>
            </a:p>
          </p:txBody>
        </p:sp>
        <p:sp>
          <p:nvSpPr>
            <p:cNvPr id="236" name="object 312"/>
            <p:cNvSpPr/>
            <p:nvPr/>
          </p:nvSpPr>
          <p:spPr>
            <a:xfrm>
              <a:off x="1932912" y="2324025"/>
              <a:ext cx="17526" cy="354114"/>
            </a:xfrm>
            <a:custGeom>
              <a:avLst/>
              <a:gdLst/>
              <a:ahLst/>
              <a:cxnLst/>
              <a:rect l="l" t="t" r="r" b="b"/>
              <a:pathLst>
                <a:path w="17525" h="354114">
                  <a:moveTo>
                    <a:pt x="0" y="800"/>
                  </a:moveTo>
                  <a:lnTo>
                    <a:pt x="13093" y="354114"/>
                  </a:lnTo>
                  <a:lnTo>
                    <a:pt x="17526" y="353390"/>
                  </a:lnTo>
                  <a:lnTo>
                    <a:pt x="4445" y="0"/>
                  </a:lnTo>
                  <a:lnTo>
                    <a:pt x="0" y="800"/>
                  </a:lnTo>
                  <a:close/>
                </a:path>
              </a:pathLst>
            </a:custGeom>
            <a:solidFill>
              <a:srgbClr val="848688"/>
            </a:solidFill>
          </p:spPr>
          <p:txBody>
            <a:bodyPr wrap="square" lIns="0" tIns="0" rIns="0" bIns="0" rtlCol="0">
              <a:noAutofit/>
            </a:bodyPr>
            <a:lstStyle/>
            <a:p>
              <a:endParaRPr/>
            </a:p>
          </p:txBody>
        </p:sp>
        <p:sp>
          <p:nvSpPr>
            <p:cNvPr id="237" name="object 313"/>
            <p:cNvSpPr/>
            <p:nvPr/>
          </p:nvSpPr>
          <p:spPr>
            <a:xfrm>
              <a:off x="1645928" y="2743518"/>
              <a:ext cx="19824" cy="27927"/>
            </a:xfrm>
            <a:custGeom>
              <a:avLst/>
              <a:gdLst/>
              <a:ahLst/>
              <a:cxnLst/>
              <a:rect l="l" t="t" r="r" b="b"/>
              <a:pathLst>
                <a:path w="19824" h="27927">
                  <a:moveTo>
                    <a:pt x="3365" y="2527"/>
                  </a:moveTo>
                  <a:lnTo>
                    <a:pt x="0" y="3073"/>
                  </a:lnTo>
                  <a:lnTo>
                    <a:pt x="546" y="17843"/>
                  </a:lnTo>
                  <a:lnTo>
                    <a:pt x="838" y="25654"/>
                  </a:lnTo>
                  <a:lnTo>
                    <a:pt x="4940" y="27927"/>
                  </a:lnTo>
                  <a:lnTo>
                    <a:pt x="10198" y="27089"/>
                  </a:lnTo>
                  <a:lnTo>
                    <a:pt x="15786" y="26187"/>
                  </a:lnTo>
                  <a:lnTo>
                    <a:pt x="19824" y="22390"/>
                  </a:lnTo>
                  <a:lnTo>
                    <a:pt x="19532" y="14668"/>
                  </a:lnTo>
                  <a:lnTo>
                    <a:pt x="18986" y="0"/>
                  </a:lnTo>
                  <a:lnTo>
                    <a:pt x="15633" y="546"/>
                  </a:lnTo>
                  <a:lnTo>
                    <a:pt x="16192" y="15443"/>
                  </a:lnTo>
                  <a:lnTo>
                    <a:pt x="16395" y="20955"/>
                  </a:lnTo>
                  <a:lnTo>
                    <a:pt x="13995" y="23812"/>
                  </a:lnTo>
                  <a:lnTo>
                    <a:pt x="10223" y="24422"/>
                  </a:lnTo>
                  <a:lnTo>
                    <a:pt x="6781" y="24980"/>
                  </a:lnTo>
                  <a:lnTo>
                    <a:pt x="4140" y="22999"/>
                  </a:lnTo>
                  <a:lnTo>
                    <a:pt x="3924" y="17411"/>
                  </a:lnTo>
                  <a:lnTo>
                    <a:pt x="3365" y="2527"/>
                  </a:lnTo>
                  <a:close/>
                </a:path>
              </a:pathLst>
            </a:custGeom>
            <a:solidFill>
              <a:srgbClr val="848688"/>
            </a:solidFill>
          </p:spPr>
          <p:txBody>
            <a:bodyPr wrap="square" lIns="0" tIns="0" rIns="0" bIns="0" rtlCol="0">
              <a:noAutofit/>
            </a:bodyPr>
            <a:lstStyle/>
            <a:p>
              <a:endParaRPr/>
            </a:p>
          </p:txBody>
        </p:sp>
        <p:sp>
          <p:nvSpPr>
            <p:cNvPr id="238" name="object 314"/>
            <p:cNvSpPr/>
            <p:nvPr/>
          </p:nvSpPr>
          <p:spPr>
            <a:xfrm>
              <a:off x="1670705" y="2747403"/>
              <a:ext cx="16573" cy="20320"/>
            </a:xfrm>
            <a:custGeom>
              <a:avLst/>
              <a:gdLst/>
              <a:ahLst/>
              <a:cxnLst/>
              <a:rect l="l" t="t" r="r" b="b"/>
              <a:pathLst>
                <a:path w="16573" h="20319">
                  <a:moveTo>
                    <a:pt x="2971" y="1828"/>
                  </a:moveTo>
                  <a:lnTo>
                    <a:pt x="0" y="2311"/>
                  </a:lnTo>
                  <a:lnTo>
                    <a:pt x="165" y="3771"/>
                  </a:lnTo>
                  <a:lnTo>
                    <a:pt x="330" y="7162"/>
                  </a:lnTo>
                  <a:lnTo>
                    <a:pt x="825" y="20320"/>
                  </a:lnTo>
                  <a:lnTo>
                    <a:pt x="4178" y="19773"/>
                  </a:lnTo>
                  <a:lnTo>
                    <a:pt x="3771" y="8940"/>
                  </a:lnTo>
                  <a:lnTo>
                    <a:pt x="3759" y="8369"/>
                  </a:lnTo>
                  <a:lnTo>
                    <a:pt x="4495" y="5448"/>
                  </a:lnTo>
                  <a:lnTo>
                    <a:pt x="8331" y="3289"/>
                  </a:lnTo>
                  <a:lnTo>
                    <a:pt x="11506" y="2768"/>
                  </a:lnTo>
                  <a:lnTo>
                    <a:pt x="12700" y="5016"/>
                  </a:lnTo>
                  <a:lnTo>
                    <a:pt x="12814" y="7924"/>
                  </a:lnTo>
                  <a:lnTo>
                    <a:pt x="13195" y="18326"/>
                  </a:lnTo>
                  <a:lnTo>
                    <a:pt x="16573" y="17780"/>
                  </a:lnTo>
                  <a:lnTo>
                    <a:pt x="16167" y="7048"/>
                  </a:lnTo>
                  <a:lnTo>
                    <a:pt x="15938" y="850"/>
                  </a:lnTo>
                  <a:lnTo>
                    <a:pt x="11899" y="0"/>
                  </a:lnTo>
                  <a:lnTo>
                    <a:pt x="9334" y="406"/>
                  </a:lnTo>
                  <a:lnTo>
                    <a:pt x="6286" y="901"/>
                  </a:lnTo>
                  <a:lnTo>
                    <a:pt x="3263" y="4775"/>
                  </a:lnTo>
                  <a:lnTo>
                    <a:pt x="2971" y="1828"/>
                  </a:lnTo>
                  <a:close/>
                </a:path>
              </a:pathLst>
            </a:custGeom>
            <a:solidFill>
              <a:srgbClr val="848688"/>
            </a:solidFill>
          </p:spPr>
          <p:txBody>
            <a:bodyPr wrap="square" lIns="0" tIns="0" rIns="0" bIns="0" rtlCol="0">
              <a:noAutofit/>
            </a:bodyPr>
            <a:lstStyle/>
            <a:p>
              <a:endParaRPr/>
            </a:p>
          </p:txBody>
        </p:sp>
        <p:sp>
          <p:nvSpPr>
            <p:cNvPr id="239" name="object 315"/>
            <p:cNvSpPr/>
            <p:nvPr/>
          </p:nvSpPr>
          <p:spPr>
            <a:xfrm>
              <a:off x="1699856" y="2735983"/>
              <a:ext cx="18427" cy="27051"/>
            </a:xfrm>
            <a:custGeom>
              <a:avLst/>
              <a:gdLst/>
              <a:ahLst/>
              <a:cxnLst/>
              <a:rect l="l" t="t" r="r" b="b"/>
              <a:pathLst>
                <a:path w="18427" h="27050">
                  <a:moveTo>
                    <a:pt x="4927" y="22606"/>
                  </a:moveTo>
                  <a:lnTo>
                    <a:pt x="4051" y="19253"/>
                  </a:lnTo>
                  <a:lnTo>
                    <a:pt x="3924" y="16040"/>
                  </a:lnTo>
                  <a:lnTo>
                    <a:pt x="4051" y="14630"/>
                  </a:lnTo>
                  <a:lnTo>
                    <a:pt x="4648" y="12052"/>
                  </a:lnTo>
                  <a:lnTo>
                    <a:pt x="8991" y="9779"/>
                  </a:lnTo>
                  <a:lnTo>
                    <a:pt x="12611" y="9194"/>
                  </a:lnTo>
                  <a:lnTo>
                    <a:pt x="14655" y="11988"/>
                  </a:lnTo>
                  <a:lnTo>
                    <a:pt x="14795" y="15595"/>
                  </a:lnTo>
                  <a:lnTo>
                    <a:pt x="14947" y="19761"/>
                  </a:lnTo>
                  <a:lnTo>
                    <a:pt x="17983" y="9486"/>
                  </a:lnTo>
                  <a:lnTo>
                    <a:pt x="14630" y="6273"/>
                  </a:lnTo>
                  <a:lnTo>
                    <a:pt x="9994" y="7023"/>
                  </a:lnTo>
                  <a:lnTo>
                    <a:pt x="7023" y="7505"/>
                  </a:lnTo>
                  <a:lnTo>
                    <a:pt x="3759" y="11341"/>
                  </a:lnTo>
                  <a:lnTo>
                    <a:pt x="3327" y="0"/>
                  </a:lnTo>
                  <a:lnTo>
                    <a:pt x="0" y="533"/>
                  </a:lnTo>
                  <a:lnTo>
                    <a:pt x="812" y="22364"/>
                  </a:lnTo>
                  <a:lnTo>
                    <a:pt x="838" y="27051"/>
                  </a:lnTo>
                  <a:lnTo>
                    <a:pt x="3695" y="26593"/>
                  </a:lnTo>
                  <a:lnTo>
                    <a:pt x="3860" y="23596"/>
                  </a:lnTo>
                  <a:lnTo>
                    <a:pt x="7543" y="26390"/>
                  </a:lnTo>
                  <a:lnTo>
                    <a:pt x="10210" y="25946"/>
                  </a:lnTo>
                  <a:lnTo>
                    <a:pt x="14350" y="25285"/>
                  </a:lnTo>
                  <a:lnTo>
                    <a:pt x="12979" y="22885"/>
                  </a:lnTo>
                  <a:lnTo>
                    <a:pt x="9423" y="23456"/>
                  </a:lnTo>
                  <a:lnTo>
                    <a:pt x="4927" y="22606"/>
                  </a:lnTo>
                  <a:close/>
                </a:path>
                <a:path w="18427" h="27050">
                  <a:moveTo>
                    <a:pt x="14947" y="19761"/>
                  </a:moveTo>
                  <a:lnTo>
                    <a:pt x="12979" y="22885"/>
                  </a:lnTo>
                  <a:lnTo>
                    <a:pt x="14350" y="25285"/>
                  </a:lnTo>
                  <a:lnTo>
                    <a:pt x="18427" y="21399"/>
                  </a:lnTo>
                  <a:lnTo>
                    <a:pt x="18186" y="14947"/>
                  </a:lnTo>
                  <a:lnTo>
                    <a:pt x="17983" y="9486"/>
                  </a:lnTo>
                  <a:lnTo>
                    <a:pt x="14947" y="19761"/>
                  </a:lnTo>
                  <a:close/>
                </a:path>
              </a:pathLst>
            </a:custGeom>
            <a:solidFill>
              <a:srgbClr val="848688"/>
            </a:solidFill>
          </p:spPr>
          <p:txBody>
            <a:bodyPr wrap="square" lIns="0" tIns="0" rIns="0" bIns="0" rtlCol="0">
              <a:noAutofit/>
            </a:bodyPr>
            <a:lstStyle/>
            <a:p>
              <a:endParaRPr/>
            </a:p>
          </p:txBody>
        </p:sp>
        <p:sp>
          <p:nvSpPr>
            <p:cNvPr id="240" name="object 316"/>
            <p:cNvSpPr/>
            <p:nvPr/>
          </p:nvSpPr>
          <p:spPr>
            <a:xfrm>
              <a:off x="1721793" y="2738936"/>
              <a:ext cx="16433" cy="20447"/>
            </a:xfrm>
            <a:custGeom>
              <a:avLst/>
              <a:gdLst/>
              <a:ahLst/>
              <a:cxnLst/>
              <a:rect l="l" t="t" r="r" b="b"/>
              <a:pathLst>
                <a:path w="16433" h="20447">
                  <a:moveTo>
                    <a:pt x="3365" y="1981"/>
                  </a:moveTo>
                  <a:lnTo>
                    <a:pt x="0" y="2527"/>
                  </a:lnTo>
                  <a:lnTo>
                    <a:pt x="406" y="13093"/>
                  </a:lnTo>
                  <a:lnTo>
                    <a:pt x="635" y="19392"/>
                  </a:lnTo>
                  <a:lnTo>
                    <a:pt x="4178" y="20447"/>
                  </a:lnTo>
                  <a:lnTo>
                    <a:pt x="7086" y="19977"/>
                  </a:lnTo>
                  <a:lnTo>
                    <a:pt x="10375" y="19443"/>
                  </a:lnTo>
                  <a:lnTo>
                    <a:pt x="13144" y="15621"/>
                  </a:lnTo>
                  <a:lnTo>
                    <a:pt x="13462" y="18542"/>
                  </a:lnTo>
                  <a:lnTo>
                    <a:pt x="16433" y="18072"/>
                  </a:lnTo>
                  <a:lnTo>
                    <a:pt x="16256" y="16662"/>
                  </a:lnTo>
                  <a:lnTo>
                    <a:pt x="16103" y="13119"/>
                  </a:lnTo>
                  <a:lnTo>
                    <a:pt x="15608" y="0"/>
                  </a:lnTo>
                  <a:lnTo>
                    <a:pt x="12242" y="546"/>
                  </a:lnTo>
                  <a:lnTo>
                    <a:pt x="12661" y="11607"/>
                  </a:lnTo>
                  <a:lnTo>
                    <a:pt x="12674" y="12242"/>
                  </a:lnTo>
                  <a:lnTo>
                    <a:pt x="11861" y="14935"/>
                  </a:lnTo>
                  <a:lnTo>
                    <a:pt x="8089" y="17068"/>
                  </a:lnTo>
                  <a:lnTo>
                    <a:pt x="5067" y="17551"/>
                  </a:lnTo>
                  <a:lnTo>
                    <a:pt x="3873" y="15392"/>
                  </a:lnTo>
                  <a:lnTo>
                    <a:pt x="3733" y="11950"/>
                  </a:lnTo>
                  <a:lnTo>
                    <a:pt x="3365" y="1981"/>
                  </a:lnTo>
                  <a:close/>
                </a:path>
              </a:pathLst>
            </a:custGeom>
            <a:solidFill>
              <a:srgbClr val="848688"/>
            </a:solidFill>
          </p:spPr>
          <p:txBody>
            <a:bodyPr wrap="square" lIns="0" tIns="0" rIns="0" bIns="0" rtlCol="0">
              <a:noAutofit/>
            </a:bodyPr>
            <a:lstStyle/>
            <a:p>
              <a:endParaRPr/>
            </a:p>
          </p:txBody>
        </p:sp>
        <p:sp>
          <p:nvSpPr>
            <p:cNvPr id="241" name="object 317"/>
            <p:cNvSpPr/>
            <p:nvPr/>
          </p:nvSpPr>
          <p:spPr>
            <a:xfrm>
              <a:off x="1741779" y="2735498"/>
              <a:ext cx="16421" cy="20701"/>
            </a:xfrm>
            <a:custGeom>
              <a:avLst/>
              <a:gdLst/>
              <a:ahLst/>
              <a:cxnLst/>
              <a:rect l="l" t="t" r="r" b="b"/>
              <a:pathLst>
                <a:path w="16421" h="20700">
                  <a:moveTo>
                    <a:pt x="14604" y="0"/>
                  </a:moveTo>
                  <a:lnTo>
                    <a:pt x="8521" y="977"/>
                  </a:lnTo>
                  <a:lnTo>
                    <a:pt x="3136" y="1841"/>
                  </a:lnTo>
                  <a:lnTo>
                    <a:pt x="3378" y="9525"/>
                  </a:lnTo>
                  <a:lnTo>
                    <a:pt x="3568" y="7200"/>
                  </a:lnTo>
                  <a:lnTo>
                    <a:pt x="4902" y="3937"/>
                  </a:lnTo>
                  <a:lnTo>
                    <a:pt x="8331" y="3378"/>
                  </a:lnTo>
                  <a:lnTo>
                    <a:pt x="12128" y="2768"/>
                  </a:lnTo>
                  <a:lnTo>
                    <a:pt x="13169" y="5880"/>
                  </a:lnTo>
                  <a:lnTo>
                    <a:pt x="13207" y="7937"/>
                  </a:lnTo>
                  <a:lnTo>
                    <a:pt x="16421" y="9791"/>
                  </a:lnTo>
                  <a:lnTo>
                    <a:pt x="16357" y="4914"/>
                  </a:lnTo>
                  <a:lnTo>
                    <a:pt x="14604" y="0"/>
                  </a:lnTo>
                  <a:close/>
                </a:path>
                <a:path w="16421" h="20700">
                  <a:moveTo>
                    <a:pt x="3670" y="16319"/>
                  </a:moveTo>
                  <a:lnTo>
                    <a:pt x="3428" y="11887"/>
                  </a:lnTo>
                  <a:lnTo>
                    <a:pt x="16421" y="9791"/>
                  </a:lnTo>
                  <a:lnTo>
                    <a:pt x="13207" y="7937"/>
                  </a:lnTo>
                  <a:lnTo>
                    <a:pt x="3378" y="9525"/>
                  </a:lnTo>
                  <a:lnTo>
                    <a:pt x="3136" y="1841"/>
                  </a:lnTo>
                  <a:lnTo>
                    <a:pt x="0" y="6642"/>
                  </a:lnTo>
                  <a:lnTo>
                    <a:pt x="203" y="12090"/>
                  </a:lnTo>
                  <a:lnTo>
                    <a:pt x="406" y="17551"/>
                  </a:lnTo>
                  <a:lnTo>
                    <a:pt x="3949" y="20701"/>
                  </a:lnTo>
                  <a:lnTo>
                    <a:pt x="9651" y="19786"/>
                  </a:lnTo>
                  <a:lnTo>
                    <a:pt x="12598" y="19316"/>
                  </a:lnTo>
                  <a:lnTo>
                    <a:pt x="13893" y="16103"/>
                  </a:lnTo>
                  <a:lnTo>
                    <a:pt x="10020" y="17132"/>
                  </a:lnTo>
                  <a:lnTo>
                    <a:pt x="6603" y="17678"/>
                  </a:lnTo>
                  <a:lnTo>
                    <a:pt x="3670" y="16319"/>
                  </a:lnTo>
                  <a:close/>
                </a:path>
              </a:pathLst>
            </a:custGeom>
            <a:solidFill>
              <a:srgbClr val="848688"/>
            </a:solidFill>
          </p:spPr>
          <p:txBody>
            <a:bodyPr wrap="square" lIns="0" tIns="0" rIns="0" bIns="0" rtlCol="0">
              <a:noAutofit/>
            </a:bodyPr>
            <a:lstStyle/>
            <a:p>
              <a:endParaRPr/>
            </a:p>
          </p:txBody>
        </p:sp>
        <p:sp>
          <p:nvSpPr>
            <p:cNvPr id="242" name="object 318"/>
            <p:cNvSpPr/>
            <p:nvPr/>
          </p:nvSpPr>
          <p:spPr>
            <a:xfrm>
              <a:off x="1761975" y="2732662"/>
              <a:ext cx="16573" cy="20383"/>
            </a:xfrm>
            <a:custGeom>
              <a:avLst/>
              <a:gdLst/>
              <a:ahLst/>
              <a:cxnLst/>
              <a:rect l="l" t="t" r="r" b="b"/>
              <a:pathLst>
                <a:path w="16573" h="20383">
                  <a:moveTo>
                    <a:pt x="12827" y="7950"/>
                  </a:moveTo>
                  <a:lnTo>
                    <a:pt x="13208" y="18389"/>
                  </a:lnTo>
                  <a:lnTo>
                    <a:pt x="16573" y="17843"/>
                  </a:lnTo>
                  <a:lnTo>
                    <a:pt x="16179" y="7073"/>
                  </a:lnTo>
                  <a:lnTo>
                    <a:pt x="15938" y="863"/>
                  </a:lnTo>
                  <a:lnTo>
                    <a:pt x="11899" y="0"/>
                  </a:lnTo>
                  <a:lnTo>
                    <a:pt x="9347" y="406"/>
                  </a:lnTo>
                  <a:lnTo>
                    <a:pt x="6286" y="901"/>
                  </a:lnTo>
                  <a:lnTo>
                    <a:pt x="3289" y="4787"/>
                  </a:lnTo>
                  <a:lnTo>
                    <a:pt x="2984" y="1828"/>
                  </a:lnTo>
                  <a:lnTo>
                    <a:pt x="0" y="2311"/>
                  </a:lnTo>
                  <a:lnTo>
                    <a:pt x="165" y="3784"/>
                  </a:lnTo>
                  <a:lnTo>
                    <a:pt x="330" y="7188"/>
                  </a:lnTo>
                  <a:lnTo>
                    <a:pt x="825" y="20383"/>
                  </a:lnTo>
                  <a:lnTo>
                    <a:pt x="4203" y="19850"/>
                  </a:lnTo>
                  <a:lnTo>
                    <a:pt x="3797" y="8966"/>
                  </a:lnTo>
                  <a:lnTo>
                    <a:pt x="3771" y="8394"/>
                  </a:lnTo>
                  <a:lnTo>
                    <a:pt x="4508" y="5460"/>
                  </a:lnTo>
                  <a:lnTo>
                    <a:pt x="8343" y="3289"/>
                  </a:lnTo>
                  <a:lnTo>
                    <a:pt x="11518" y="2781"/>
                  </a:lnTo>
                  <a:lnTo>
                    <a:pt x="12712" y="5029"/>
                  </a:lnTo>
                  <a:lnTo>
                    <a:pt x="12827" y="7950"/>
                  </a:lnTo>
                  <a:close/>
                </a:path>
              </a:pathLst>
            </a:custGeom>
            <a:solidFill>
              <a:srgbClr val="848688"/>
            </a:solidFill>
          </p:spPr>
          <p:txBody>
            <a:bodyPr wrap="square" lIns="0" tIns="0" rIns="0" bIns="0" rtlCol="0">
              <a:noAutofit/>
            </a:bodyPr>
            <a:lstStyle/>
            <a:p>
              <a:endParaRPr/>
            </a:p>
          </p:txBody>
        </p:sp>
        <p:sp>
          <p:nvSpPr>
            <p:cNvPr id="243" name="object 319"/>
            <p:cNvSpPr/>
            <p:nvPr/>
          </p:nvSpPr>
          <p:spPr>
            <a:xfrm>
              <a:off x="1791298" y="2728749"/>
              <a:ext cx="8864" cy="12890"/>
            </a:xfrm>
            <a:custGeom>
              <a:avLst/>
              <a:gdLst/>
              <a:ahLst/>
              <a:cxnLst/>
              <a:rect l="l" t="t" r="r" b="b"/>
              <a:pathLst>
                <a:path w="8864" h="12890">
                  <a:moveTo>
                    <a:pt x="3276" y="4076"/>
                  </a:moveTo>
                  <a:lnTo>
                    <a:pt x="3873" y="11671"/>
                  </a:lnTo>
                  <a:lnTo>
                    <a:pt x="3759" y="8521"/>
                  </a:lnTo>
                  <a:lnTo>
                    <a:pt x="3937" y="7175"/>
                  </a:lnTo>
                  <a:lnTo>
                    <a:pt x="4457" y="4597"/>
                  </a:lnTo>
                  <a:lnTo>
                    <a:pt x="8864" y="2311"/>
                  </a:lnTo>
                  <a:lnTo>
                    <a:pt x="6781" y="0"/>
                  </a:lnTo>
                  <a:lnTo>
                    <a:pt x="3276" y="4076"/>
                  </a:lnTo>
                  <a:close/>
                </a:path>
                <a:path w="8864" h="12890">
                  <a:moveTo>
                    <a:pt x="18008" y="7429"/>
                  </a:moveTo>
                  <a:lnTo>
                    <a:pt x="17805" y="1955"/>
                  </a:lnTo>
                  <a:lnTo>
                    <a:pt x="14312" y="-1219"/>
                  </a:lnTo>
                  <a:lnTo>
                    <a:pt x="9791" y="-482"/>
                  </a:lnTo>
                  <a:lnTo>
                    <a:pt x="6781" y="0"/>
                  </a:lnTo>
                  <a:lnTo>
                    <a:pt x="8864" y="2311"/>
                  </a:lnTo>
                  <a:lnTo>
                    <a:pt x="12420" y="1739"/>
                  </a:lnTo>
                  <a:lnTo>
                    <a:pt x="14490" y="4533"/>
                  </a:lnTo>
                  <a:lnTo>
                    <a:pt x="14630" y="8115"/>
                  </a:lnTo>
                  <a:lnTo>
                    <a:pt x="14782" y="12293"/>
                  </a:lnTo>
                  <a:lnTo>
                    <a:pt x="12827" y="15455"/>
                  </a:lnTo>
                  <a:lnTo>
                    <a:pt x="9258" y="16027"/>
                  </a:lnTo>
                  <a:lnTo>
                    <a:pt x="4775" y="15163"/>
                  </a:lnTo>
                  <a:lnTo>
                    <a:pt x="3873" y="11671"/>
                  </a:lnTo>
                  <a:lnTo>
                    <a:pt x="3276" y="4076"/>
                  </a:lnTo>
                  <a:lnTo>
                    <a:pt x="2971" y="1003"/>
                  </a:lnTo>
                  <a:lnTo>
                    <a:pt x="0" y="1485"/>
                  </a:lnTo>
                  <a:lnTo>
                    <a:pt x="139" y="3187"/>
                  </a:lnTo>
                  <a:lnTo>
                    <a:pt x="368" y="7365"/>
                  </a:lnTo>
                  <a:lnTo>
                    <a:pt x="1092" y="27000"/>
                  </a:lnTo>
                  <a:lnTo>
                    <a:pt x="4419" y="26466"/>
                  </a:lnTo>
                  <a:lnTo>
                    <a:pt x="4064" y="16611"/>
                  </a:lnTo>
                  <a:lnTo>
                    <a:pt x="5308" y="18224"/>
                  </a:lnTo>
                  <a:lnTo>
                    <a:pt x="9944" y="18529"/>
                  </a:lnTo>
                  <a:lnTo>
                    <a:pt x="14287" y="17818"/>
                  </a:lnTo>
                  <a:lnTo>
                    <a:pt x="18249" y="13944"/>
                  </a:lnTo>
                  <a:lnTo>
                    <a:pt x="18008" y="7429"/>
                  </a:lnTo>
                  <a:close/>
                </a:path>
              </a:pathLst>
            </a:custGeom>
            <a:solidFill>
              <a:srgbClr val="848688"/>
            </a:solidFill>
          </p:spPr>
          <p:txBody>
            <a:bodyPr wrap="square" lIns="0" tIns="0" rIns="0" bIns="0" rtlCol="0">
              <a:noAutofit/>
            </a:bodyPr>
            <a:lstStyle/>
            <a:p>
              <a:endParaRPr/>
            </a:p>
          </p:txBody>
        </p:sp>
        <p:sp>
          <p:nvSpPr>
            <p:cNvPr id="244" name="object 320"/>
            <p:cNvSpPr/>
            <p:nvPr/>
          </p:nvSpPr>
          <p:spPr>
            <a:xfrm>
              <a:off x="1813040" y="2724918"/>
              <a:ext cx="9385" cy="19900"/>
            </a:xfrm>
            <a:custGeom>
              <a:avLst/>
              <a:gdLst/>
              <a:ahLst/>
              <a:cxnLst/>
              <a:rect l="l" t="t" r="r" b="b"/>
              <a:pathLst>
                <a:path w="9385" h="19900">
                  <a:moveTo>
                    <a:pt x="8356" y="50"/>
                  </a:moveTo>
                  <a:lnTo>
                    <a:pt x="4102" y="2311"/>
                  </a:lnTo>
                  <a:lnTo>
                    <a:pt x="3340" y="4876"/>
                  </a:lnTo>
                  <a:lnTo>
                    <a:pt x="2946" y="1333"/>
                  </a:lnTo>
                  <a:lnTo>
                    <a:pt x="0" y="1803"/>
                  </a:lnTo>
                  <a:lnTo>
                    <a:pt x="177" y="3454"/>
                  </a:lnTo>
                  <a:lnTo>
                    <a:pt x="368" y="7429"/>
                  </a:lnTo>
                  <a:lnTo>
                    <a:pt x="838" y="19900"/>
                  </a:lnTo>
                  <a:lnTo>
                    <a:pt x="4190" y="19367"/>
                  </a:lnTo>
                  <a:lnTo>
                    <a:pt x="3835" y="9702"/>
                  </a:lnTo>
                  <a:lnTo>
                    <a:pt x="3898" y="8140"/>
                  </a:lnTo>
                  <a:lnTo>
                    <a:pt x="5867" y="3594"/>
                  </a:lnTo>
                  <a:lnTo>
                    <a:pt x="9385" y="3111"/>
                  </a:lnTo>
                  <a:lnTo>
                    <a:pt x="9283" y="0"/>
                  </a:lnTo>
                  <a:lnTo>
                    <a:pt x="8356" y="50"/>
                  </a:lnTo>
                  <a:close/>
                </a:path>
              </a:pathLst>
            </a:custGeom>
            <a:solidFill>
              <a:srgbClr val="848688"/>
            </a:solidFill>
          </p:spPr>
          <p:txBody>
            <a:bodyPr wrap="square" lIns="0" tIns="0" rIns="0" bIns="0" rtlCol="0">
              <a:noAutofit/>
            </a:bodyPr>
            <a:lstStyle/>
            <a:p>
              <a:endParaRPr/>
            </a:p>
          </p:txBody>
        </p:sp>
        <p:sp>
          <p:nvSpPr>
            <p:cNvPr id="245" name="object 321"/>
            <p:cNvSpPr/>
            <p:nvPr/>
          </p:nvSpPr>
          <p:spPr>
            <a:xfrm>
              <a:off x="1824112" y="2722171"/>
              <a:ext cx="16484" cy="20789"/>
            </a:xfrm>
            <a:custGeom>
              <a:avLst/>
              <a:gdLst/>
              <a:ahLst/>
              <a:cxnLst/>
              <a:rect l="l" t="t" r="r" b="b"/>
              <a:pathLst>
                <a:path w="16484" h="20789">
                  <a:moveTo>
                    <a:pt x="14604" y="0"/>
                  </a:moveTo>
                  <a:lnTo>
                    <a:pt x="8521" y="990"/>
                  </a:lnTo>
                  <a:lnTo>
                    <a:pt x="3136" y="1866"/>
                  </a:lnTo>
                  <a:lnTo>
                    <a:pt x="3390" y="9563"/>
                  </a:lnTo>
                  <a:lnTo>
                    <a:pt x="3555" y="7238"/>
                  </a:lnTo>
                  <a:lnTo>
                    <a:pt x="4914" y="3962"/>
                  </a:lnTo>
                  <a:lnTo>
                    <a:pt x="8343" y="3403"/>
                  </a:lnTo>
                  <a:lnTo>
                    <a:pt x="12128" y="2793"/>
                  </a:lnTo>
                  <a:lnTo>
                    <a:pt x="13157" y="5905"/>
                  </a:lnTo>
                  <a:lnTo>
                    <a:pt x="13195" y="7975"/>
                  </a:lnTo>
                  <a:lnTo>
                    <a:pt x="16421" y="9842"/>
                  </a:lnTo>
                  <a:lnTo>
                    <a:pt x="16484" y="8280"/>
                  </a:lnTo>
                  <a:lnTo>
                    <a:pt x="16357" y="4952"/>
                  </a:lnTo>
                  <a:lnTo>
                    <a:pt x="14604" y="0"/>
                  </a:lnTo>
                  <a:close/>
                </a:path>
                <a:path w="16484" h="20789">
                  <a:moveTo>
                    <a:pt x="3670" y="16382"/>
                  </a:moveTo>
                  <a:lnTo>
                    <a:pt x="3428" y="11937"/>
                  </a:lnTo>
                  <a:lnTo>
                    <a:pt x="16421" y="9842"/>
                  </a:lnTo>
                  <a:lnTo>
                    <a:pt x="13195" y="7975"/>
                  </a:lnTo>
                  <a:lnTo>
                    <a:pt x="3390" y="9563"/>
                  </a:lnTo>
                  <a:lnTo>
                    <a:pt x="3136" y="1866"/>
                  </a:lnTo>
                  <a:lnTo>
                    <a:pt x="0" y="6680"/>
                  </a:lnTo>
                  <a:lnTo>
                    <a:pt x="215" y="12141"/>
                  </a:lnTo>
                  <a:lnTo>
                    <a:pt x="406" y="17627"/>
                  </a:lnTo>
                  <a:lnTo>
                    <a:pt x="3949" y="20789"/>
                  </a:lnTo>
                  <a:lnTo>
                    <a:pt x="9651" y="19862"/>
                  </a:lnTo>
                  <a:lnTo>
                    <a:pt x="12585" y="19392"/>
                  </a:lnTo>
                  <a:lnTo>
                    <a:pt x="13893" y="16167"/>
                  </a:lnTo>
                  <a:lnTo>
                    <a:pt x="10007" y="17195"/>
                  </a:lnTo>
                  <a:lnTo>
                    <a:pt x="6603" y="17741"/>
                  </a:lnTo>
                  <a:lnTo>
                    <a:pt x="3670" y="16382"/>
                  </a:lnTo>
                  <a:close/>
                </a:path>
              </a:pathLst>
            </a:custGeom>
            <a:solidFill>
              <a:srgbClr val="848688"/>
            </a:solidFill>
          </p:spPr>
          <p:txBody>
            <a:bodyPr wrap="square" lIns="0" tIns="0" rIns="0" bIns="0" rtlCol="0">
              <a:noAutofit/>
            </a:bodyPr>
            <a:lstStyle/>
            <a:p>
              <a:endParaRPr/>
            </a:p>
          </p:txBody>
        </p:sp>
        <p:sp>
          <p:nvSpPr>
            <p:cNvPr id="246" name="object 322"/>
            <p:cNvSpPr/>
            <p:nvPr/>
          </p:nvSpPr>
          <p:spPr>
            <a:xfrm>
              <a:off x="1843763" y="2720271"/>
              <a:ext cx="12128" cy="19405"/>
            </a:xfrm>
            <a:custGeom>
              <a:avLst/>
              <a:gdLst/>
              <a:ahLst/>
              <a:cxnLst/>
              <a:rect l="l" t="t" r="r" b="b"/>
              <a:pathLst>
                <a:path w="12128" h="19405">
                  <a:moveTo>
                    <a:pt x="1397" y="19405"/>
                  </a:moveTo>
                  <a:lnTo>
                    <a:pt x="5321" y="19291"/>
                  </a:lnTo>
                  <a:lnTo>
                    <a:pt x="9652" y="18605"/>
                  </a:lnTo>
                  <a:lnTo>
                    <a:pt x="12128" y="15938"/>
                  </a:lnTo>
                  <a:lnTo>
                    <a:pt x="12001" y="12712"/>
                  </a:lnTo>
                  <a:lnTo>
                    <a:pt x="11899" y="10007"/>
                  </a:lnTo>
                  <a:lnTo>
                    <a:pt x="10160" y="8712"/>
                  </a:lnTo>
                  <a:lnTo>
                    <a:pt x="6946" y="8051"/>
                  </a:lnTo>
                  <a:lnTo>
                    <a:pt x="3403" y="6997"/>
                  </a:lnTo>
                  <a:lnTo>
                    <a:pt x="3302" y="4152"/>
                  </a:lnTo>
                  <a:lnTo>
                    <a:pt x="6311" y="2527"/>
                  </a:lnTo>
                  <a:lnTo>
                    <a:pt x="10134" y="3009"/>
                  </a:lnTo>
                  <a:lnTo>
                    <a:pt x="9829" y="0"/>
                  </a:lnTo>
                  <a:lnTo>
                    <a:pt x="6299" y="63"/>
                  </a:lnTo>
                  <a:lnTo>
                    <a:pt x="2362" y="711"/>
                  </a:lnTo>
                  <a:lnTo>
                    <a:pt x="0" y="3517"/>
                  </a:lnTo>
                  <a:lnTo>
                    <a:pt x="114" y="6451"/>
                  </a:lnTo>
                  <a:lnTo>
                    <a:pt x="1828" y="10134"/>
                  </a:lnTo>
                  <a:lnTo>
                    <a:pt x="5245" y="10794"/>
                  </a:lnTo>
                  <a:lnTo>
                    <a:pt x="8775" y="13538"/>
                  </a:lnTo>
                  <a:lnTo>
                    <a:pt x="7708" y="16421"/>
                  </a:lnTo>
                  <a:lnTo>
                    <a:pt x="3632" y="17081"/>
                  </a:lnTo>
                  <a:lnTo>
                    <a:pt x="787" y="16255"/>
                  </a:lnTo>
                  <a:lnTo>
                    <a:pt x="76" y="18859"/>
                  </a:lnTo>
                  <a:lnTo>
                    <a:pt x="1397" y="19405"/>
                  </a:lnTo>
                  <a:close/>
                </a:path>
              </a:pathLst>
            </a:custGeom>
            <a:solidFill>
              <a:srgbClr val="848688"/>
            </a:solidFill>
          </p:spPr>
          <p:txBody>
            <a:bodyPr wrap="square" lIns="0" tIns="0" rIns="0" bIns="0" rtlCol="0">
              <a:noAutofit/>
            </a:bodyPr>
            <a:lstStyle/>
            <a:p>
              <a:endParaRPr/>
            </a:p>
          </p:txBody>
        </p:sp>
        <p:sp>
          <p:nvSpPr>
            <p:cNvPr id="247" name="object 323"/>
            <p:cNvSpPr/>
            <p:nvPr/>
          </p:nvSpPr>
          <p:spPr>
            <a:xfrm>
              <a:off x="1858404" y="2716632"/>
              <a:ext cx="16484" cy="20802"/>
            </a:xfrm>
            <a:custGeom>
              <a:avLst/>
              <a:gdLst/>
              <a:ahLst/>
              <a:cxnLst/>
              <a:rect l="l" t="t" r="r" b="b"/>
              <a:pathLst>
                <a:path w="16484" h="20802">
                  <a:moveTo>
                    <a:pt x="14592" y="0"/>
                  </a:moveTo>
                  <a:lnTo>
                    <a:pt x="8508" y="977"/>
                  </a:lnTo>
                  <a:lnTo>
                    <a:pt x="3124" y="1854"/>
                  </a:lnTo>
                  <a:lnTo>
                    <a:pt x="3378" y="9563"/>
                  </a:lnTo>
                  <a:lnTo>
                    <a:pt x="3555" y="7226"/>
                  </a:lnTo>
                  <a:lnTo>
                    <a:pt x="4889" y="3949"/>
                  </a:lnTo>
                  <a:lnTo>
                    <a:pt x="8343" y="3403"/>
                  </a:lnTo>
                  <a:lnTo>
                    <a:pt x="12128" y="2781"/>
                  </a:lnTo>
                  <a:lnTo>
                    <a:pt x="13157" y="5905"/>
                  </a:lnTo>
                  <a:lnTo>
                    <a:pt x="13195" y="7975"/>
                  </a:lnTo>
                  <a:lnTo>
                    <a:pt x="16421" y="9829"/>
                  </a:lnTo>
                  <a:lnTo>
                    <a:pt x="16484" y="8267"/>
                  </a:lnTo>
                  <a:lnTo>
                    <a:pt x="16357" y="4940"/>
                  </a:lnTo>
                  <a:lnTo>
                    <a:pt x="14592" y="0"/>
                  </a:lnTo>
                  <a:close/>
                </a:path>
                <a:path w="16484" h="20802">
                  <a:moveTo>
                    <a:pt x="3670" y="16395"/>
                  </a:moveTo>
                  <a:lnTo>
                    <a:pt x="3428" y="11937"/>
                  </a:lnTo>
                  <a:lnTo>
                    <a:pt x="16421" y="9829"/>
                  </a:lnTo>
                  <a:lnTo>
                    <a:pt x="13195" y="7975"/>
                  </a:lnTo>
                  <a:lnTo>
                    <a:pt x="3378" y="9563"/>
                  </a:lnTo>
                  <a:lnTo>
                    <a:pt x="3124" y="1854"/>
                  </a:lnTo>
                  <a:lnTo>
                    <a:pt x="0" y="6667"/>
                  </a:lnTo>
                  <a:lnTo>
                    <a:pt x="215" y="12141"/>
                  </a:lnTo>
                  <a:lnTo>
                    <a:pt x="419" y="17640"/>
                  </a:lnTo>
                  <a:lnTo>
                    <a:pt x="3949" y="20802"/>
                  </a:lnTo>
                  <a:lnTo>
                    <a:pt x="9639" y="19888"/>
                  </a:lnTo>
                  <a:lnTo>
                    <a:pt x="12585" y="19405"/>
                  </a:lnTo>
                  <a:lnTo>
                    <a:pt x="13893" y="16179"/>
                  </a:lnTo>
                  <a:lnTo>
                    <a:pt x="9994" y="17208"/>
                  </a:lnTo>
                  <a:lnTo>
                    <a:pt x="6603" y="17754"/>
                  </a:lnTo>
                  <a:lnTo>
                    <a:pt x="3670" y="16395"/>
                  </a:lnTo>
                  <a:close/>
                </a:path>
              </a:pathLst>
            </a:custGeom>
            <a:solidFill>
              <a:srgbClr val="848688"/>
            </a:solidFill>
          </p:spPr>
          <p:txBody>
            <a:bodyPr wrap="square" lIns="0" tIns="0" rIns="0" bIns="0" rtlCol="0">
              <a:noAutofit/>
            </a:bodyPr>
            <a:lstStyle/>
            <a:p>
              <a:endParaRPr/>
            </a:p>
          </p:txBody>
        </p:sp>
        <p:sp>
          <p:nvSpPr>
            <p:cNvPr id="248" name="object 324"/>
            <p:cNvSpPr/>
            <p:nvPr/>
          </p:nvSpPr>
          <p:spPr>
            <a:xfrm>
              <a:off x="1878594" y="2713791"/>
              <a:ext cx="16586" cy="20472"/>
            </a:xfrm>
            <a:custGeom>
              <a:avLst/>
              <a:gdLst/>
              <a:ahLst/>
              <a:cxnLst/>
              <a:rect l="l" t="t" r="r" b="b"/>
              <a:pathLst>
                <a:path w="16586" h="20472">
                  <a:moveTo>
                    <a:pt x="12826" y="8000"/>
                  </a:moveTo>
                  <a:lnTo>
                    <a:pt x="13220" y="18478"/>
                  </a:lnTo>
                  <a:lnTo>
                    <a:pt x="16586" y="17932"/>
                  </a:lnTo>
                  <a:lnTo>
                    <a:pt x="16179" y="7111"/>
                  </a:lnTo>
                  <a:lnTo>
                    <a:pt x="15951" y="876"/>
                  </a:lnTo>
                  <a:lnTo>
                    <a:pt x="11912" y="0"/>
                  </a:lnTo>
                  <a:lnTo>
                    <a:pt x="9347" y="419"/>
                  </a:lnTo>
                  <a:lnTo>
                    <a:pt x="6286" y="914"/>
                  </a:lnTo>
                  <a:lnTo>
                    <a:pt x="3276" y="4813"/>
                  </a:lnTo>
                  <a:lnTo>
                    <a:pt x="2984" y="1841"/>
                  </a:lnTo>
                  <a:lnTo>
                    <a:pt x="0" y="2324"/>
                  </a:lnTo>
                  <a:lnTo>
                    <a:pt x="165" y="3797"/>
                  </a:lnTo>
                  <a:lnTo>
                    <a:pt x="342" y="7213"/>
                  </a:lnTo>
                  <a:lnTo>
                    <a:pt x="838" y="20472"/>
                  </a:lnTo>
                  <a:lnTo>
                    <a:pt x="4190" y="19938"/>
                  </a:lnTo>
                  <a:lnTo>
                    <a:pt x="3784" y="9004"/>
                  </a:lnTo>
                  <a:lnTo>
                    <a:pt x="3759" y="8432"/>
                  </a:lnTo>
                  <a:lnTo>
                    <a:pt x="4508" y="5486"/>
                  </a:lnTo>
                  <a:lnTo>
                    <a:pt x="8343" y="3314"/>
                  </a:lnTo>
                  <a:lnTo>
                    <a:pt x="11518" y="2793"/>
                  </a:lnTo>
                  <a:lnTo>
                    <a:pt x="12725" y="5054"/>
                  </a:lnTo>
                  <a:lnTo>
                    <a:pt x="12826" y="8000"/>
                  </a:lnTo>
                  <a:close/>
                </a:path>
              </a:pathLst>
            </a:custGeom>
            <a:solidFill>
              <a:srgbClr val="848688"/>
            </a:solidFill>
          </p:spPr>
          <p:txBody>
            <a:bodyPr wrap="square" lIns="0" tIns="0" rIns="0" bIns="0" rtlCol="0">
              <a:noAutofit/>
            </a:bodyPr>
            <a:lstStyle/>
            <a:p>
              <a:endParaRPr/>
            </a:p>
          </p:txBody>
        </p:sp>
        <p:sp>
          <p:nvSpPr>
            <p:cNvPr id="249" name="object 325"/>
            <p:cNvSpPr/>
            <p:nvPr/>
          </p:nvSpPr>
          <p:spPr>
            <a:xfrm>
              <a:off x="1897703" y="2707655"/>
              <a:ext cx="11061" cy="22961"/>
            </a:xfrm>
            <a:custGeom>
              <a:avLst/>
              <a:gdLst/>
              <a:ahLst/>
              <a:cxnLst/>
              <a:rect l="l" t="t" r="r" b="b"/>
              <a:pathLst>
                <a:path w="11061" h="22961">
                  <a:moveTo>
                    <a:pt x="2870" y="4902"/>
                  </a:moveTo>
                  <a:lnTo>
                    <a:pt x="0" y="5359"/>
                  </a:lnTo>
                  <a:lnTo>
                    <a:pt x="101" y="7886"/>
                  </a:lnTo>
                  <a:lnTo>
                    <a:pt x="2959" y="7416"/>
                  </a:lnTo>
                  <a:lnTo>
                    <a:pt x="3340" y="17335"/>
                  </a:lnTo>
                  <a:lnTo>
                    <a:pt x="3848" y="21031"/>
                  </a:lnTo>
                  <a:lnTo>
                    <a:pt x="6934" y="22961"/>
                  </a:lnTo>
                  <a:lnTo>
                    <a:pt x="9791" y="22504"/>
                  </a:lnTo>
                  <a:lnTo>
                    <a:pt x="10185" y="19672"/>
                  </a:lnTo>
                  <a:lnTo>
                    <a:pt x="7404" y="20116"/>
                  </a:lnTo>
                  <a:lnTo>
                    <a:pt x="6616" y="16700"/>
                  </a:lnTo>
                  <a:lnTo>
                    <a:pt x="6248" y="6896"/>
                  </a:lnTo>
                  <a:lnTo>
                    <a:pt x="11061" y="6108"/>
                  </a:lnTo>
                  <a:lnTo>
                    <a:pt x="10972" y="3594"/>
                  </a:lnTo>
                  <a:lnTo>
                    <a:pt x="6159" y="4368"/>
                  </a:lnTo>
                  <a:lnTo>
                    <a:pt x="5994" y="0"/>
                  </a:lnTo>
                  <a:lnTo>
                    <a:pt x="2743" y="1511"/>
                  </a:lnTo>
                  <a:lnTo>
                    <a:pt x="2870" y="4902"/>
                  </a:lnTo>
                  <a:close/>
                </a:path>
              </a:pathLst>
            </a:custGeom>
            <a:solidFill>
              <a:srgbClr val="848688"/>
            </a:solidFill>
          </p:spPr>
          <p:txBody>
            <a:bodyPr wrap="square" lIns="0" tIns="0" rIns="0" bIns="0" rtlCol="0">
              <a:noAutofit/>
            </a:bodyPr>
            <a:lstStyle/>
            <a:p>
              <a:endParaRPr/>
            </a:p>
          </p:txBody>
        </p:sp>
        <p:sp>
          <p:nvSpPr>
            <p:cNvPr id="250" name="object 326"/>
            <p:cNvSpPr/>
            <p:nvPr/>
          </p:nvSpPr>
          <p:spPr>
            <a:xfrm>
              <a:off x="1911040" y="2708099"/>
              <a:ext cx="16421" cy="20853"/>
            </a:xfrm>
            <a:custGeom>
              <a:avLst/>
              <a:gdLst/>
              <a:ahLst/>
              <a:cxnLst/>
              <a:rect l="l" t="t" r="r" b="b"/>
              <a:pathLst>
                <a:path w="16421" h="20853">
                  <a:moveTo>
                    <a:pt x="14592" y="0"/>
                  </a:moveTo>
                  <a:lnTo>
                    <a:pt x="8508" y="990"/>
                  </a:lnTo>
                  <a:lnTo>
                    <a:pt x="3124" y="1854"/>
                  </a:lnTo>
                  <a:lnTo>
                    <a:pt x="3378" y="9588"/>
                  </a:lnTo>
                  <a:lnTo>
                    <a:pt x="3555" y="7251"/>
                  </a:lnTo>
                  <a:lnTo>
                    <a:pt x="4889" y="3962"/>
                  </a:lnTo>
                  <a:lnTo>
                    <a:pt x="8331" y="3416"/>
                  </a:lnTo>
                  <a:lnTo>
                    <a:pt x="12128" y="2793"/>
                  </a:lnTo>
                  <a:lnTo>
                    <a:pt x="13157" y="5918"/>
                  </a:lnTo>
                  <a:lnTo>
                    <a:pt x="13195" y="8000"/>
                  </a:lnTo>
                  <a:lnTo>
                    <a:pt x="16421" y="9867"/>
                  </a:lnTo>
                  <a:lnTo>
                    <a:pt x="16357" y="4965"/>
                  </a:lnTo>
                  <a:lnTo>
                    <a:pt x="14592" y="0"/>
                  </a:lnTo>
                  <a:close/>
                </a:path>
                <a:path w="16421" h="20853">
                  <a:moveTo>
                    <a:pt x="3670" y="16433"/>
                  </a:moveTo>
                  <a:lnTo>
                    <a:pt x="3428" y="11976"/>
                  </a:lnTo>
                  <a:lnTo>
                    <a:pt x="16421" y="9867"/>
                  </a:lnTo>
                  <a:lnTo>
                    <a:pt x="13195" y="8000"/>
                  </a:lnTo>
                  <a:lnTo>
                    <a:pt x="3378" y="9588"/>
                  </a:lnTo>
                  <a:lnTo>
                    <a:pt x="3124" y="1854"/>
                  </a:lnTo>
                  <a:lnTo>
                    <a:pt x="0" y="6692"/>
                  </a:lnTo>
                  <a:lnTo>
                    <a:pt x="203" y="12179"/>
                  </a:lnTo>
                  <a:lnTo>
                    <a:pt x="406" y="17678"/>
                  </a:lnTo>
                  <a:lnTo>
                    <a:pt x="3949" y="20853"/>
                  </a:lnTo>
                  <a:lnTo>
                    <a:pt x="9639" y="19926"/>
                  </a:lnTo>
                  <a:lnTo>
                    <a:pt x="12585" y="19456"/>
                  </a:lnTo>
                  <a:lnTo>
                    <a:pt x="13881" y="16217"/>
                  </a:lnTo>
                  <a:lnTo>
                    <a:pt x="10007" y="17259"/>
                  </a:lnTo>
                  <a:lnTo>
                    <a:pt x="6603" y="17792"/>
                  </a:lnTo>
                  <a:lnTo>
                    <a:pt x="3670" y="16433"/>
                  </a:lnTo>
                  <a:close/>
                </a:path>
              </a:pathLst>
            </a:custGeom>
            <a:solidFill>
              <a:srgbClr val="848688"/>
            </a:solidFill>
          </p:spPr>
          <p:txBody>
            <a:bodyPr wrap="square" lIns="0" tIns="0" rIns="0" bIns="0" rtlCol="0">
              <a:noAutofit/>
            </a:bodyPr>
            <a:lstStyle/>
            <a:p>
              <a:endParaRPr/>
            </a:p>
          </p:txBody>
        </p:sp>
        <p:sp>
          <p:nvSpPr>
            <p:cNvPr id="251" name="object 327"/>
            <p:cNvSpPr/>
            <p:nvPr/>
          </p:nvSpPr>
          <p:spPr>
            <a:xfrm>
              <a:off x="1938157" y="2719106"/>
              <a:ext cx="5689" cy="10388"/>
            </a:xfrm>
            <a:custGeom>
              <a:avLst/>
              <a:gdLst/>
              <a:ahLst/>
              <a:cxnLst/>
              <a:rect l="l" t="t" r="r" b="b"/>
              <a:pathLst>
                <a:path w="5689" h="10388">
                  <a:moveTo>
                    <a:pt x="3352" y="7797"/>
                  </a:moveTo>
                  <a:lnTo>
                    <a:pt x="4889" y="3340"/>
                  </a:lnTo>
                  <a:lnTo>
                    <a:pt x="5689" y="0"/>
                  </a:lnTo>
                  <a:lnTo>
                    <a:pt x="1955" y="965"/>
                  </a:lnTo>
                  <a:lnTo>
                    <a:pt x="1638" y="3797"/>
                  </a:lnTo>
                  <a:lnTo>
                    <a:pt x="749" y="8000"/>
                  </a:lnTo>
                  <a:lnTo>
                    <a:pt x="0" y="10388"/>
                  </a:lnTo>
                  <a:lnTo>
                    <a:pt x="3352" y="7797"/>
                  </a:lnTo>
                  <a:close/>
                </a:path>
              </a:pathLst>
            </a:custGeom>
            <a:solidFill>
              <a:srgbClr val="848688"/>
            </a:solidFill>
          </p:spPr>
          <p:txBody>
            <a:bodyPr wrap="square" lIns="0" tIns="0" rIns="0" bIns="0" rtlCol="0">
              <a:noAutofit/>
            </a:bodyPr>
            <a:lstStyle/>
            <a:p>
              <a:endParaRPr/>
            </a:p>
          </p:txBody>
        </p:sp>
        <p:sp>
          <p:nvSpPr>
            <p:cNvPr id="252" name="object 328"/>
            <p:cNvSpPr/>
            <p:nvPr/>
          </p:nvSpPr>
          <p:spPr>
            <a:xfrm>
              <a:off x="1955373" y="2701143"/>
              <a:ext cx="16433" cy="20612"/>
            </a:xfrm>
            <a:custGeom>
              <a:avLst/>
              <a:gdLst/>
              <a:ahLst/>
              <a:cxnLst/>
              <a:rect l="l" t="t" r="r" b="b"/>
              <a:pathLst>
                <a:path w="16433" h="20612">
                  <a:moveTo>
                    <a:pt x="3378" y="1981"/>
                  </a:moveTo>
                  <a:lnTo>
                    <a:pt x="0" y="2527"/>
                  </a:lnTo>
                  <a:lnTo>
                    <a:pt x="406" y="13195"/>
                  </a:lnTo>
                  <a:lnTo>
                    <a:pt x="634" y="19557"/>
                  </a:lnTo>
                  <a:lnTo>
                    <a:pt x="4178" y="20612"/>
                  </a:lnTo>
                  <a:lnTo>
                    <a:pt x="7086" y="20142"/>
                  </a:lnTo>
                  <a:lnTo>
                    <a:pt x="10375" y="19608"/>
                  </a:lnTo>
                  <a:lnTo>
                    <a:pt x="13157" y="15747"/>
                  </a:lnTo>
                  <a:lnTo>
                    <a:pt x="13449" y="18707"/>
                  </a:lnTo>
                  <a:lnTo>
                    <a:pt x="16433" y="18224"/>
                  </a:lnTo>
                  <a:lnTo>
                    <a:pt x="16268" y="16814"/>
                  </a:lnTo>
                  <a:lnTo>
                    <a:pt x="16090" y="13233"/>
                  </a:lnTo>
                  <a:lnTo>
                    <a:pt x="15595" y="0"/>
                  </a:lnTo>
                  <a:lnTo>
                    <a:pt x="12242" y="546"/>
                  </a:lnTo>
                  <a:lnTo>
                    <a:pt x="12649" y="11696"/>
                  </a:lnTo>
                  <a:lnTo>
                    <a:pt x="12674" y="12344"/>
                  </a:lnTo>
                  <a:lnTo>
                    <a:pt x="11861" y="15062"/>
                  </a:lnTo>
                  <a:lnTo>
                    <a:pt x="8089" y="17208"/>
                  </a:lnTo>
                  <a:lnTo>
                    <a:pt x="5079" y="17703"/>
                  </a:lnTo>
                  <a:lnTo>
                    <a:pt x="3886" y="15519"/>
                  </a:lnTo>
                  <a:lnTo>
                    <a:pt x="3746" y="12039"/>
                  </a:lnTo>
                  <a:lnTo>
                    <a:pt x="3378" y="1981"/>
                  </a:lnTo>
                  <a:close/>
                </a:path>
              </a:pathLst>
            </a:custGeom>
            <a:solidFill>
              <a:srgbClr val="848688"/>
            </a:solidFill>
          </p:spPr>
          <p:txBody>
            <a:bodyPr wrap="square" lIns="0" tIns="0" rIns="0" bIns="0" rtlCol="0">
              <a:noAutofit/>
            </a:bodyPr>
            <a:lstStyle/>
            <a:p>
              <a:endParaRPr/>
            </a:p>
          </p:txBody>
        </p:sp>
        <p:sp>
          <p:nvSpPr>
            <p:cNvPr id="253" name="object 329"/>
            <p:cNvSpPr/>
            <p:nvPr/>
          </p:nvSpPr>
          <p:spPr>
            <a:xfrm>
              <a:off x="1976410" y="2697941"/>
              <a:ext cx="16573" cy="20548"/>
            </a:xfrm>
            <a:custGeom>
              <a:avLst/>
              <a:gdLst/>
              <a:ahLst/>
              <a:cxnLst/>
              <a:rect l="l" t="t" r="r" b="b"/>
              <a:pathLst>
                <a:path w="16573" h="20548">
                  <a:moveTo>
                    <a:pt x="2971" y="1841"/>
                  </a:moveTo>
                  <a:lnTo>
                    <a:pt x="0" y="2324"/>
                  </a:lnTo>
                  <a:lnTo>
                    <a:pt x="165" y="3797"/>
                  </a:lnTo>
                  <a:lnTo>
                    <a:pt x="330" y="7238"/>
                  </a:lnTo>
                  <a:lnTo>
                    <a:pt x="825" y="20548"/>
                  </a:lnTo>
                  <a:lnTo>
                    <a:pt x="4191" y="20002"/>
                  </a:lnTo>
                  <a:lnTo>
                    <a:pt x="3784" y="9042"/>
                  </a:lnTo>
                  <a:lnTo>
                    <a:pt x="3771" y="8458"/>
                  </a:lnTo>
                  <a:lnTo>
                    <a:pt x="4508" y="5499"/>
                  </a:lnTo>
                  <a:lnTo>
                    <a:pt x="8331" y="3314"/>
                  </a:lnTo>
                  <a:lnTo>
                    <a:pt x="11518" y="2806"/>
                  </a:lnTo>
                  <a:lnTo>
                    <a:pt x="12712" y="5079"/>
                  </a:lnTo>
                  <a:lnTo>
                    <a:pt x="12827" y="8026"/>
                  </a:lnTo>
                  <a:lnTo>
                    <a:pt x="13208" y="18541"/>
                  </a:lnTo>
                  <a:lnTo>
                    <a:pt x="16573" y="18008"/>
                  </a:lnTo>
                  <a:lnTo>
                    <a:pt x="16167" y="7137"/>
                  </a:lnTo>
                  <a:lnTo>
                    <a:pt x="15938" y="876"/>
                  </a:lnTo>
                  <a:lnTo>
                    <a:pt x="11912" y="0"/>
                  </a:lnTo>
                  <a:lnTo>
                    <a:pt x="9347" y="406"/>
                  </a:lnTo>
                  <a:lnTo>
                    <a:pt x="6286" y="901"/>
                  </a:lnTo>
                  <a:lnTo>
                    <a:pt x="3289" y="4825"/>
                  </a:lnTo>
                  <a:lnTo>
                    <a:pt x="2971" y="1841"/>
                  </a:lnTo>
                  <a:close/>
                </a:path>
              </a:pathLst>
            </a:custGeom>
            <a:solidFill>
              <a:srgbClr val="848688"/>
            </a:solidFill>
          </p:spPr>
          <p:txBody>
            <a:bodyPr wrap="square" lIns="0" tIns="0" rIns="0" bIns="0" rtlCol="0">
              <a:noAutofit/>
            </a:bodyPr>
            <a:lstStyle/>
            <a:p>
              <a:endParaRPr/>
            </a:p>
          </p:txBody>
        </p:sp>
        <p:sp>
          <p:nvSpPr>
            <p:cNvPr id="254" name="object 330"/>
            <p:cNvSpPr/>
            <p:nvPr/>
          </p:nvSpPr>
          <p:spPr>
            <a:xfrm>
              <a:off x="2005717" y="2691387"/>
              <a:ext cx="27292" cy="22364"/>
            </a:xfrm>
            <a:custGeom>
              <a:avLst/>
              <a:gdLst/>
              <a:ahLst/>
              <a:cxnLst/>
              <a:rect l="l" t="t" r="r" b="b"/>
              <a:pathLst>
                <a:path w="27292" h="22364">
                  <a:moveTo>
                    <a:pt x="15278" y="8051"/>
                  </a:moveTo>
                  <a:lnTo>
                    <a:pt x="16040" y="5283"/>
                  </a:lnTo>
                  <a:lnTo>
                    <a:pt x="19392" y="3327"/>
                  </a:lnTo>
                  <a:lnTo>
                    <a:pt x="22072" y="2895"/>
                  </a:lnTo>
                  <a:lnTo>
                    <a:pt x="23494" y="4762"/>
                  </a:lnTo>
                  <a:lnTo>
                    <a:pt x="23621" y="8318"/>
                  </a:lnTo>
                  <a:lnTo>
                    <a:pt x="24002" y="18618"/>
                  </a:lnTo>
                  <a:lnTo>
                    <a:pt x="27292" y="18084"/>
                  </a:lnTo>
                  <a:lnTo>
                    <a:pt x="26885" y="7353"/>
                  </a:lnTo>
                  <a:lnTo>
                    <a:pt x="26657" y="1003"/>
                  </a:lnTo>
                  <a:lnTo>
                    <a:pt x="22974" y="0"/>
                  </a:lnTo>
                  <a:lnTo>
                    <a:pt x="20485" y="406"/>
                  </a:lnTo>
                  <a:lnTo>
                    <a:pt x="16471" y="2349"/>
                  </a:lnTo>
                  <a:lnTo>
                    <a:pt x="13500" y="3073"/>
                  </a:lnTo>
                  <a:lnTo>
                    <a:pt x="9055" y="2247"/>
                  </a:lnTo>
                  <a:lnTo>
                    <a:pt x="5956" y="2755"/>
                  </a:lnTo>
                  <a:lnTo>
                    <a:pt x="3213" y="6603"/>
                  </a:lnTo>
                  <a:lnTo>
                    <a:pt x="2946" y="3644"/>
                  </a:lnTo>
                  <a:lnTo>
                    <a:pt x="0" y="4127"/>
                  </a:lnTo>
                  <a:lnTo>
                    <a:pt x="139" y="5613"/>
                  </a:lnTo>
                  <a:lnTo>
                    <a:pt x="342" y="9042"/>
                  </a:lnTo>
                  <a:lnTo>
                    <a:pt x="838" y="22364"/>
                  </a:lnTo>
                  <a:lnTo>
                    <a:pt x="4114" y="21831"/>
                  </a:lnTo>
                  <a:lnTo>
                    <a:pt x="3721" y="10858"/>
                  </a:lnTo>
                  <a:lnTo>
                    <a:pt x="3695" y="10274"/>
                  </a:lnTo>
                  <a:lnTo>
                    <a:pt x="4394" y="7429"/>
                  </a:lnTo>
                  <a:lnTo>
                    <a:pt x="7962" y="5181"/>
                  </a:lnTo>
                  <a:lnTo>
                    <a:pt x="10528" y="4762"/>
                  </a:lnTo>
                  <a:lnTo>
                    <a:pt x="11912" y="6642"/>
                  </a:lnTo>
                  <a:lnTo>
                    <a:pt x="12014" y="9537"/>
                  </a:lnTo>
                  <a:lnTo>
                    <a:pt x="12420" y="20497"/>
                  </a:lnTo>
                  <a:lnTo>
                    <a:pt x="15709" y="19964"/>
                  </a:lnTo>
                  <a:lnTo>
                    <a:pt x="15303" y="8648"/>
                  </a:lnTo>
                  <a:lnTo>
                    <a:pt x="15278" y="8051"/>
                  </a:lnTo>
                  <a:close/>
                </a:path>
              </a:pathLst>
            </a:custGeom>
            <a:solidFill>
              <a:srgbClr val="848688"/>
            </a:solidFill>
          </p:spPr>
          <p:txBody>
            <a:bodyPr wrap="square" lIns="0" tIns="0" rIns="0" bIns="0" rtlCol="0">
              <a:noAutofit/>
            </a:bodyPr>
            <a:lstStyle/>
            <a:p>
              <a:endParaRPr/>
            </a:p>
          </p:txBody>
        </p:sp>
        <p:sp>
          <p:nvSpPr>
            <p:cNvPr id="255" name="object 331"/>
            <p:cNvSpPr/>
            <p:nvPr/>
          </p:nvSpPr>
          <p:spPr>
            <a:xfrm>
              <a:off x="2036570" y="2687734"/>
              <a:ext cx="16421" cy="20942"/>
            </a:xfrm>
            <a:custGeom>
              <a:avLst/>
              <a:gdLst/>
              <a:ahLst/>
              <a:cxnLst/>
              <a:rect l="l" t="t" r="r" b="b"/>
              <a:pathLst>
                <a:path w="16421" h="20942">
                  <a:moveTo>
                    <a:pt x="14579" y="0"/>
                  </a:moveTo>
                  <a:lnTo>
                    <a:pt x="8508" y="990"/>
                  </a:lnTo>
                  <a:lnTo>
                    <a:pt x="3124" y="1866"/>
                  </a:lnTo>
                  <a:lnTo>
                    <a:pt x="3365" y="9626"/>
                  </a:lnTo>
                  <a:lnTo>
                    <a:pt x="3543" y="7277"/>
                  </a:lnTo>
                  <a:lnTo>
                    <a:pt x="4889" y="3987"/>
                  </a:lnTo>
                  <a:lnTo>
                    <a:pt x="8343" y="3416"/>
                  </a:lnTo>
                  <a:lnTo>
                    <a:pt x="12115" y="2806"/>
                  </a:lnTo>
                  <a:lnTo>
                    <a:pt x="13157" y="5943"/>
                  </a:lnTo>
                  <a:lnTo>
                    <a:pt x="13195" y="8039"/>
                  </a:lnTo>
                  <a:lnTo>
                    <a:pt x="16421" y="9918"/>
                  </a:lnTo>
                  <a:lnTo>
                    <a:pt x="16357" y="4991"/>
                  </a:lnTo>
                  <a:lnTo>
                    <a:pt x="14579" y="0"/>
                  </a:lnTo>
                  <a:close/>
                </a:path>
                <a:path w="16421" h="20942">
                  <a:moveTo>
                    <a:pt x="3657" y="16509"/>
                  </a:moveTo>
                  <a:lnTo>
                    <a:pt x="3416" y="12014"/>
                  </a:lnTo>
                  <a:lnTo>
                    <a:pt x="16421" y="9918"/>
                  </a:lnTo>
                  <a:lnTo>
                    <a:pt x="13195" y="8039"/>
                  </a:lnTo>
                  <a:lnTo>
                    <a:pt x="3365" y="9626"/>
                  </a:lnTo>
                  <a:lnTo>
                    <a:pt x="3124" y="1866"/>
                  </a:lnTo>
                  <a:lnTo>
                    <a:pt x="0" y="6718"/>
                  </a:lnTo>
                  <a:lnTo>
                    <a:pt x="203" y="12230"/>
                  </a:lnTo>
                  <a:lnTo>
                    <a:pt x="406" y="17754"/>
                  </a:lnTo>
                  <a:lnTo>
                    <a:pt x="3936" y="20942"/>
                  </a:lnTo>
                  <a:lnTo>
                    <a:pt x="9639" y="20027"/>
                  </a:lnTo>
                  <a:lnTo>
                    <a:pt x="12585" y="19545"/>
                  </a:lnTo>
                  <a:lnTo>
                    <a:pt x="13881" y="16294"/>
                  </a:lnTo>
                  <a:lnTo>
                    <a:pt x="9994" y="17335"/>
                  </a:lnTo>
                  <a:lnTo>
                    <a:pt x="6591" y="17881"/>
                  </a:lnTo>
                  <a:lnTo>
                    <a:pt x="3657" y="16509"/>
                  </a:lnTo>
                  <a:close/>
                </a:path>
              </a:pathLst>
            </a:custGeom>
            <a:solidFill>
              <a:srgbClr val="848688"/>
            </a:solidFill>
          </p:spPr>
          <p:txBody>
            <a:bodyPr wrap="square" lIns="0" tIns="0" rIns="0" bIns="0" rtlCol="0">
              <a:noAutofit/>
            </a:bodyPr>
            <a:lstStyle/>
            <a:p>
              <a:endParaRPr/>
            </a:p>
          </p:txBody>
        </p:sp>
        <p:sp>
          <p:nvSpPr>
            <p:cNvPr id="256" name="object 332"/>
            <p:cNvSpPr/>
            <p:nvPr/>
          </p:nvSpPr>
          <p:spPr>
            <a:xfrm>
              <a:off x="2053239" y="2679418"/>
              <a:ext cx="8191" cy="34455"/>
            </a:xfrm>
            <a:custGeom>
              <a:avLst/>
              <a:gdLst/>
              <a:ahLst/>
              <a:cxnLst/>
              <a:rect l="l" t="t" r="r" b="b"/>
              <a:pathLst>
                <a:path w="8191" h="34455">
                  <a:moveTo>
                    <a:pt x="7442" y="7162"/>
                  </a:moveTo>
                  <a:lnTo>
                    <a:pt x="4076" y="7708"/>
                  </a:lnTo>
                  <a:lnTo>
                    <a:pt x="4648" y="23101"/>
                  </a:lnTo>
                  <a:lnTo>
                    <a:pt x="4813" y="27495"/>
                  </a:lnTo>
                  <a:lnTo>
                    <a:pt x="2844" y="31191"/>
                  </a:lnTo>
                  <a:lnTo>
                    <a:pt x="0" y="32194"/>
                  </a:lnTo>
                  <a:lnTo>
                    <a:pt x="2260" y="34455"/>
                  </a:lnTo>
                  <a:lnTo>
                    <a:pt x="6134" y="31737"/>
                  </a:lnTo>
                  <a:lnTo>
                    <a:pt x="8191" y="27406"/>
                  </a:lnTo>
                  <a:lnTo>
                    <a:pt x="8064" y="23850"/>
                  </a:lnTo>
                  <a:lnTo>
                    <a:pt x="7442" y="7162"/>
                  </a:lnTo>
                  <a:close/>
                </a:path>
                <a:path w="8191" h="34455">
                  <a:moveTo>
                    <a:pt x="6769" y="0"/>
                  </a:moveTo>
                  <a:lnTo>
                    <a:pt x="3429" y="1498"/>
                  </a:lnTo>
                  <a:lnTo>
                    <a:pt x="4368" y="4546"/>
                  </a:lnTo>
                  <a:lnTo>
                    <a:pt x="7645" y="1955"/>
                  </a:lnTo>
                  <a:lnTo>
                    <a:pt x="6769" y="0"/>
                  </a:lnTo>
                  <a:close/>
                </a:path>
              </a:pathLst>
            </a:custGeom>
            <a:solidFill>
              <a:srgbClr val="848688"/>
            </a:solidFill>
          </p:spPr>
          <p:txBody>
            <a:bodyPr wrap="square" lIns="0" tIns="0" rIns="0" bIns="0" rtlCol="0">
              <a:noAutofit/>
            </a:bodyPr>
            <a:lstStyle/>
            <a:p>
              <a:endParaRPr/>
            </a:p>
          </p:txBody>
        </p:sp>
        <p:sp>
          <p:nvSpPr>
            <p:cNvPr id="257" name="object 333"/>
            <p:cNvSpPr/>
            <p:nvPr/>
          </p:nvSpPr>
          <p:spPr>
            <a:xfrm>
              <a:off x="2064985" y="2683165"/>
              <a:ext cx="9486" cy="20840"/>
            </a:xfrm>
            <a:custGeom>
              <a:avLst/>
              <a:gdLst/>
              <a:ahLst/>
              <a:cxnLst/>
              <a:rect l="l" t="t" r="r" b="b"/>
              <a:pathLst>
                <a:path w="9486" h="20840">
                  <a:moveTo>
                    <a:pt x="6197" y="18034"/>
                  </a:moveTo>
                  <a:lnTo>
                    <a:pt x="3797" y="15392"/>
                  </a:lnTo>
                  <a:lnTo>
                    <a:pt x="431" y="17830"/>
                  </a:lnTo>
                  <a:lnTo>
                    <a:pt x="4457" y="20840"/>
                  </a:lnTo>
                  <a:lnTo>
                    <a:pt x="9436" y="20027"/>
                  </a:lnTo>
                  <a:lnTo>
                    <a:pt x="9486" y="17513"/>
                  </a:lnTo>
                  <a:lnTo>
                    <a:pt x="6197" y="18034"/>
                  </a:lnTo>
                  <a:close/>
                </a:path>
                <a:path w="9486" h="20840">
                  <a:moveTo>
                    <a:pt x="3949" y="1689"/>
                  </a:moveTo>
                  <a:lnTo>
                    <a:pt x="0" y="5956"/>
                  </a:lnTo>
                  <a:lnTo>
                    <a:pt x="215" y="12052"/>
                  </a:lnTo>
                  <a:lnTo>
                    <a:pt x="431" y="17830"/>
                  </a:lnTo>
                  <a:lnTo>
                    <a:pt x="3797" y="15392"/>
                  </a:lnTo>
                  <a:lnTo>
                    <a:pt x="3644" y="11379"/>
                  </a:lnTo>
                  <a:lnTo>
                    <a:pt x="3517" y="7937"/>
                  </a:lnTo>
                  <a:lnTo>
                    <a:pt x="5105" y="4025"/>
                  </a:lnTo>
                  <a:lnTo>
                    <a:pt x="9055" y="3390"/>
                  </a:lnTo>
                  <a:lnTo>
                    <a:pt x="13030" y="2743"/>
                  </a:lnTo>
                  <a:lnTo>
                    <a:pt x="14732" y="6388"/>
                  </a:lnTo>
                  <a:lnTo>
                    <a:pt x="14846" y="9486"/>
                  </a:lnTo>
                  <a:lnTo>
                    <a:pt x="14998" y="13614"/>
                  </a:lnTo>
                  <a:lnTo>
                    <a:pt x="12712" y="16992"/>
                  </a:lnTo>
                  <a:lnTo>
                    <a:pt x="9486" y="17513"/>
                  </a:lnTo>
                  <a:lnTo>
                    <a:pt x="9436" y="20027"/>
                  </a:lnTo>
                  <a:lnTo>
                    <a:pt x="13855" y="19316"/>
                  </a:lnTo>
                  <a:lnTo>
                    <a:pt x="18529" y="15595"/>
                  </a:lnTo>
                  <a:lnTo>
                    <a:pt x="18288" y="8813"/>
                  </a:lnTo>
                  <a:lnTo>
                    <a:pt x="18084" y="3251"/>
                  </a:lnTo>
                  <a:lnTo>
                    <a:pt x="14351" y="0"/>
                  </a:lnTo>
                  <a:lnTo>
                    <a:pt x="9029" y="863"/>
                  </a:lnTo>
                  <a:lnTo>
                    <a:pt x="3949" y="1689"/>
                  </a:lnTo>
                  <a:close/>
                </a:path>
              </a:pathLst>
            </a:custGeom>
            <a:solidFill>
              <a:srgbClr val="848688"/>
            </a:solidFill>
          </p:spPr>
          <p:txBody>
            <a:bodyPr wrap="square" lIns="0" tIns="0" rIns="0" bIns="0" rtlCol="0">
              <a:noAutofit/>
            </a:bodyPr>
            <a:lstStyle/>
            <a:p>
              <a:endParaRPr/>
            </a:p>
          </p:txBody>
        </p:sp>
        <p:sp>
          <p:nvSpPr>
            <p:cNvPr id="258" name="object 334"/>
            <p:cNvSpPr/>
            <p:nvPr/>
          </p:nvSpPr>
          <p:spPr>
            <a:xfrm>
              <a:off x="2087032" y="2680497"/>
              <a:ext cx="9385" cy="20116"/>
            </a:xfrm>
            <a:custGeom>
              <a:avLst/>
              <a:gdLst/>
              <a:ahLst/>
              <a:cxnLst/>
              <a:rect l="l" t="t" r="r" b="b"/>
              <a:pathLst>
                <a:path w="9385" h="20116">
                  <a:moveTo>
                    <a:pt x="8343" y="50"/>
                  </a:moveTo>
                  <a:lnTo>
                    <a:pt x="4089" y="2324"/>
                  </a:lnTo>
                  <a:lnTo>
                    <a:pt x="3340" y="4914"/>
                  </a:lnTo>
                  <a:lnTo>
                    <a:pt x="2933" y="1333"/>
                  </a:lnTo>
                  <a:lnTo>
                    <a:pt x="0" y="1803"/>
                  </a:lnTo>
                  <a:lnTo>
                    <a:pt x="165" y="3492"/>
                  </a:lnTo>
                  <a:lnTo>
                    <a:pt x="355" y="7492"/>
                  </a:lnTo>
                  <a:lnTo>
                    <a:pt x="825" y="20116"/>
                  </a:lnTo>
                  <a:lnTo>
                    <a:pt x="4190" y="19570"/>
                  </a:lnTo>
                  <a:lnTo>
                    <a:pt x="3822" y="9791"/>
                  </a:lnTo>
                  <a:lnTo>
                    <a:pt x="3886" y="8216"/>
                  </a:lnTo>
                  <a:lnTo>
                    <a:pt x="4241" y="5651"/>
                  </a:lnTo>
                  <a:lnTo>
                    <a:pt x="5880" y="3632"/>
                  </a:lnTo>
                  <a:lnTo>
                    <a:pt x="9385" y="3136"/>
                  </a:lnTo>
                  <a:lnTo>
                    <a:pt x="9270" y="0"/>
                  </a:lnTo>
                  <a:lnTo>
                    <a:pt x="8343" y="50"/>
                  </a:lnTo>
                  <a:close/>
                </a:path>
              </a:pathLst>
            </a:custGeom>
            <a:solidFill>
              <a:srgbClr val="848688"/>
            </a:solidFill>
          </p:spPr>
          <p:txBody>
            <a:bodyPr wrap="square" lIns="0" tIns="0" rIns="0" bIns="0" rtlCol="0">
              <a:noAutofit/>
            </a:bodyPr>
            <a:lstStyle/>
            <a:p>
              <a:endParaRPr/>
            </a:p>
          </p:txBody>
        </p:sp>
        <p:sp>
          <p:nvSpPr>
            <p:cNvPr id="259" name="object 335"/>
            <p:cNvSpPr/>
            <p:nvPr/>
          </p:nvSpPr>
          <p:spPr>
            <a:xfrm>
              <a:off x="2105569" y="2668617"/>
              <a:ext cx="11760" cy="28600"/>
            </a:xfrm>
            <a:custGeom>
              <a:avLst/>
              <a:gdLst/>
              <a:ahLst/>
              <a:cxnLst/>
              <a:rect l="l" t="t" r="r" b="b"/>
              <a:pathLst>
                <a:path w="11760" h="28600">
                  <a:moveTo>
                    <a:pt x="2527" y="9372"/>
                  </a:moveTo>
                  <a:lnTo>
                    <a:pt x="2565" y="10261"/>
                  </a:lnTo>
                  <a:lnTo>
                    <a:pt x="0" y="10668"/>
                  </a:lnTo>
                  <a:lnTo>
                    <a:pt x="88" y="13220"/>
                  </a:lnTo>
                  <a:lnTo>
                    <a:pt x="2654" y="12801"/>
                  </a:lnTo>
                  <a:lnTo>
                    <a:pt x="3238" y="28600"/>
                  </a:lnTo>
                  <a:lnTo>
                    <a:pt x="6553" y="28067"/>
                  </a:lnTo>
                  <a:lnTo>
                    <a:pt x="5981" y="12255"/>
                  </a:lnTo>
                  <a:lnTo>
                    <a:pt x="10439" y="11531"/>
                  </a:lnTo>
                  <a:lnTo>
                    <a:pt x="10350" y="8991"/>
                  </a:lnTo>
                  <a:lnTo>
                    <a:pt x="5880" y="9728"/>
                  </a:lnTo>
                  <a:lnTo>
                    <a:pt x="5740" y="5892"/>
                  </a:lnTo>
                  <a:lnTo>
                    <a:pt x="6388" y="3302"/>
                  </a:lnTo>
                  <a:lnTo>
                    <a:pt x="9245" y="2844"/>
                  </a:lnTo>
                  <a:lnTo>
                    <a:pt x="11404" y="2908"/>
                  </a:lnTo>
                  <a:lnTo>
                    <a:pt x="11760" y="254"/>
                  </a:lnTo>
                  <a:lnTo>
                    <a:pt x="10109" y="0"/>
                  </a:lnTo>
                  <a:lnTo>
                    <a:pt x="7302" y="444"/>
                  </a:lnTo>
                  <a:lnTo>
                    <a:pt x="4432" y="2641"/>
                  </a:lnTo>
                  <a:lnTo>
                    <a:pt x="2438" y="6807"/>
                  </a:lnTo>
                  <a:lnTo>
                    <a:pt x="2527" y="9372"/>
                  </a:lnTo>
                  <a:close/>
                </a:path>
              </a:pathLst>
            </a:custGeom>
            <a:solidFill>
              <a:srgbClr val="848688"/>
            </a:solidFill>
          </p:spPr>
          <p:txBody>
            <a:bodyPr wrap="square" lIns="0" tIns="0" rIns="0" bIns="0" rtlCol="0">
              <a:noAutofit/>
            </a:bodyPr>
            <a:lstStyle/>
            <a:p>
              <a:endParaRPr/>
            </a:p>
          </p:txBody>
        </p:sp>
        <p:sp>
          <p:nvSpPr>
            <p:cNvPr id="260" name="object 336"/>
            <p:cNvSpPr/>
            <p:nvPr/>
          </p:nvSpPr>
          <p:spPr>
            <a:xfrm>
              <a:off x="2118823" y="2674594"/>
              <a:ext cx="16433" cy="20739"/>
            </a:xfrm>
            <a:custGeom>
              <a:avLst/>
              <a:gdLst/>
              <a:ahLst/>
              <a:cxnLst/>
              <a:rect l="l" t="t" r="r" b="b"/>
              <a:pathLst>
                <a:path w="16433" h="20739">
                  <a:moveTo>
                    <a:pt x="3365" y="1993"/>
                  </a:moveTo>
                  <a:lnTo>
                    <a:pt x="0" y="2539"/>
                  </a:lnTo>
                  <a:lnTo>
                    <a:pt x="393" y="13271"/>
                  </a:lnTo>
                  <a:lnTo>
                    <a:pt x="634" y="19672"/>
                  </a:lnTo>
                  <a:lnTo>
                    <a:pt x="4178" y="20739"/>
                  </a:lnTo>
                  <a:lnTo>
                    <a:pt x="7086" y="20281"/>
                  </a:lnTo>
                  <a:lnTo>
                    <a:pt x="10363" y="19735"/>
                  </a:lnTo>
                  <a:lnTo>
                    <a:pt x="13157" y="15849"/>
                  </a:lnTo>
                  <a:lnTo>
                    <a:pt x="13449" y="18834"/>
                  </a:lnTo>
                  <a:lnTo>
                    <a:pt x="16433" y="18351"/>
                  </a:lnTo>
                  <a:lnTo>
                    <a:pt x="16255" y="16929"/>
                  </a:lnTo>
                  <a:lnTo>
                    <a:pt x="16090" y="13322"/>
                  </a:lnTo>
                  <a:lnTo>
                    <a:pt x="15595" y="0"/>
                  </a:lnTo>
                  <a:lnTo>
                    <a:pt x="12242" y="558"/>
                  </a:lnTo>
                  <a:lnTo>
                    <a:pt x="12649" y="11772"/>
                  </a:lnTo>
                  <a:lnTo>
                    <a:pt x="12674" y="12420"/>
                  </a:lnTo>
                  <a:lnTo>
                    <a:pt x="11861" y="15163"/>
                  </a:lnTo>
                  <a:lnTo>
                    <a:pt x="8089" y="17310"/>
                  </a:lnTo>
                  <a:lnTo>
                    <a:pt x="5067" y="17818"/>
                  </a:lnTo>
                  <a:lnTo>
                    <a:pt x="3873" y="15608"/>
                  </a:lnTo>
                  <a:lnTo>
                    <a:pt x="3733" y="12115"/>
                  </a:lnTo>
                  <a:lnTo>
                    <a:pt x="3365" y="1993"/>
                  </a:lnTo>
                  <a:close/>
                </a:path>
              </a:pathLst>
            </a:custGeom>
            <a:solidFill>
              <a:srgbClr val="848688"/>
            </a:solidFill>
          </p:spPr>
          <p:txBody>
            <a:bodyPr wrap="square" lIns="0" tIns="0" rIns="0" bIns="0" rtlCol="0">
              <a:noAutofit/>
            </a:bodyPr>
            <a:lstStyle/>
            <a:p>
              <a:endParaRPr/>
            </a:p>
          </p:txBody>
        </p:sp>
        <p:sp>
          <p:nvSpPr>
            <p:cNvPr id="261" name="object 337"/>
            <p:cNvSpPr/>
            <p:nvPr/>
          </p:nvSpPr>
          <p:spPr>
            <a:xfrm>
              <a:off x="2137905" y="2668624"/>
              <a:ext cx="11061" cy="23177"/>
            </a:xfrm>
            <a:custGeom>
              <a:avLst/>
              <a:gdLst/>
              <a:ahLst/>
              <a:cxnLst/>
              <a:rect l="l" t="t" r="r" b="b"/>
              <a:pathLst>
                <a:path w="11061" h="23177">
                  <a:moveTo>
                    <a:pt x="2857" y="4940"/>
                  </a:moveTo>
                  <a:lnTo>
                    <a:pt x="0" y="5410"/>
                  </a:lnTo>
                  <a:lnTo>
                    <a:pt x="88" y="7962"/>
                  </a:lnTo>
                  <a:lnTo>
                    <a:pt x="2959" y="7493"/>
                  </a:lnTo>
                  <a:lnTo>
                    <a:pt x="3327" y="17500"/>
                  </a:lnTo>
                  <a:lnTo>
                    <a:pt x="3848" y="21234"/>
                  </a:lnTo>
                  <a:lnTo>
                    <a:pt x="6921" y="23177"/>
                  </a:lnTo>
                  <a:lnTo>
                    <a:pt x="9779" y="22720"/>
                  </a:lnTo>
                  <a:lnTo>
                    <a:pt x="10185" y="19862"/>
                  </a:lnTo>
                  <a:lnTo>
                    <a:pt x="7391" y="20307"/>
                  </a:lnTo>
                  <a:lnTo>
                    <a:pt x="6616" y="16852"/>
                  </a:lnTo>
                  <a:lnTo>
                    <a:pt x="6248" y="6959"/>
                  </a:lnTo>
                  <a:lnTo>
                    <a:pt x="11061" y="6172"/>
                  </a:lnTo>
                  <a:lnTo>
                    <a:pt x="10960" y="3632"/>
                  </a:lnTo>
                  <a:lnTo>
                    <a:pt x="6159" y="4406"/>
                  </a:lnTo>
                  <a:lnTo>
                    <a:pt x="5994" y="0"/>
                  </a:lnTo>
                  <a:lnTo>
                    <a:pt x="2743" y="1524"/>
                  </a:lnTo>
                  <a:lnTo>
                    <a:pt x="2857" y="4940"/>
                  </a:lnTo>
                  <a:close/>
                </a:path>
              </a:pathLst>
            </a:custGeom>
            <a:solidFill>
              <a:srgbClr val="848688"/>
            </a:solidFill>
          </p:spPr>
          <p:txBody>
            <a:bodyPr wrap="square" lIns="0" tIns="0" rIns="0" bIns="0" rtlCol="0">
              <a:noAutofit/>
            </a:bodyPr>
            <a:lstStyle/>
            <a:p>
              <a:endParaRPr/>
            </a:p>
          </p:txBody>
        </p:sp>
        <p:sp>
          <p:nvSpPr>
            <p:cNvPr id="262" name="object 338"/>
            <p:cNvSpPr/>
            <p:nvPr/>
          </p:nvSpPr>
          <p:spPr>
            <a:xfrm>
              <a:off x="2152545" y="2669118"/>
              <a:ext cx="16421" cy="20751"/>
            </a:xfrm>
            <a:custGeom>
              <a:avLst/>
              <a:gdLst/>
              <a:ahLst/>
              <a:cxnLst/>
              <a:rect l="l" t="t" r="r" b="b"/>
              <a:pathLst>
                <a:path w="16421" h="20751">
                  <a:moveTo>
                    <a:pt x="3365" y="1981"/>
                  </a:moveTo>
                  <a:lnTo>
                    <a:pt x="0" y="2540"/>
                  </a:lnTo>
                  <a:lnTo>
                    <a:pt x="393" y="13284"/>
                  </a:lnTo>
                  <a:lnTo>
                    <a:pt x="634" y="19685"/>
                  </a:lnTo>
                  <a:lnTo>
                    <a:pt x="4165" y="20751"/>
                  </a:lnTo>
                  <a:lnTo>
                    <a:pt x="7073" y="20294"/>
                  </a:lnTo>
                  <a:lnTo>
                    <a:pt x="10350" y="19761"/>
                  </a:lnTo>
                  <a:lnTo>
                    <a:pt x="13144" y="15875"/>
                  </a:lnTo>
                  <a:lnTo>
                    <a:pt x="13436" y="18846"/>
                  </a:lnTo>
                  <a:lnTo>
                    <a:pt x="16421" y="18364"/>
                  </a:lnTo>
                  <a:lnTo>
                    <a:pt x="16255" y="16941"/>
                  </a:lnTo>
                  <a:lnTo>
                    <a:pt x="16078" y="13335"/>
                  </a:lnTo>
                  <a:lnTo>
                    <a:pt x="15582" y="0"/>
                  </a:lnTo>
                  <a:lnTo>
                    <a:pt x="12230" y="546"/>
                  </a:lnTo>
                  <a:lnTo>
                    <a:pt x="12636" y="11785"/>
                  </a:lnTo>
                  <a:lnTo>
                    <a:pt x="12661" y="12433"/>
                  </a:lnTo>
                  <a:lnTo>
                    <a:pt x="11849" y="15176"/>
                  </a:lnTo>
                  <a:lnTo>
                    <a:pt x="8077" y="17335"/>
                  </a:lnTo>
                  <a:lnTo>
                    <a:pt x="5054" y="17830"/>
                  </a:lnTo>
                  <a:lnTo>
                    <a:pt x="3860" y="15621"/>
                  </a:lnTo>
                  <a:lnTo>
                    <a:pt x="3733" y="12128"/>
                  </a:lnTo>
                  <a:lnTo>
                    <a:pt x="3365" y="1981"/>
                  </a:lnTo>
                  <a:close/>
                </a:path>
              </a:pathLst>
            </a:custGeom>
            <a:solidFill>
              <a:srgbClr val="848688"/>
            </a:solidFill>
          </p:spPr>
          <p:txBody>
            <a:bodyPr wrap="square" lIns="0" tIns="0" rIns="0" bIns="0" rtlCol="0">
              <a:noAutofit/>
            </a:bodyPr>
            <a:lstStyle/>
            <a:p>
              <a:endParaRPr/>
            </a:p>
          </p:txBody>
        </p:sp>
        <p:sp>
          <p:nvSpPr>
            <p:cNvPr id="263" name="object 339"/>
            <p:cNvSpPr/>
            <p:nvPr/>
          </p:nvSpPr>
          <p:spPr>
            <a:xfrm>
              <a:off x="2173570" y="2666408"/>
              <a:ext cx="9385" cy="20193"/>
            </a:xfrm>
            <a:custGeom>
              <a:avLst/>
              <a:gdLst/>
              <a:ahLst/>
              <a:cxnLst/>
              <a:rect l="l" t="t" r="r" b="b"/>
              <a:pathLst>
                <a:path w="9385" h="20193">
                  <a:moveTo>
                    <a:pt x="8356" y="76"/>
                  </a:moveTo>
                  <a:lnTo>
                    <a:pt x="4089" y="2349"/>
                  </a:lnTo>
                  <a:lnTo>
                    <a:pt x="3340" y="4953"/>
                  </a:lnTo>
                  <a:lnTo>
                    <a:pt x="2946" y="1346"/>
                  </a:lnTo>
                  <a:lnTo>
                    <a:pt x="0" y="1828"/>
                  </a:lnTo>
                  <a:lnTo>
                    <a:pt x="177" y="3517"/>
                  </a:lnTo>
                  <a:lnTo>
                    <a:pt x="355" y="7531"/>
                  </a:lnTo>
                  <a:lnTo>
                    <a:pt x="825" y="20193"/>
                  </a:lnTo>
                  <a:lnTo>
                    <a:pt x="4178" y="19646"/>
                  </a:lnTo>
                  <a:lnTo>
                    <a:pt x="3822" y="9842"/>
                  </a:lnTo>
                  <a:lnTo>
                    <a:pt x="3886" y="8255"/>
                  </a:lnTo>
                  <a:lnTo>
                    <a:pt x="4254" y="5676"/>
                  </a:lnTo>
                  <a:lnTo>
                    <a:pt x="5880" y="3657"/>
                  </a:lnTo>
                  <a:lnTo>
                    <a:pt x="9385" y="3162"/>
                  </a:lnTo>
                  <a:lnTo>
                    <a:pt x="9270" y="0"/>
                  </a:lnTo>
                  <a:lnTo>
                    <a:pt x="8356" y="76"/>
                  </a:lnTo>
                  <a:close/>
                </a:path>
              </a:pathLst>
            </a:custGeom>
            <a:solidFill>
              <a:srgbClr val="848688"/>
            </a:solidFill>
          </p:spPr>
          <p:txBody>
            <a:bodyPr wrap="square" lIns="0" tIns="0" rIns="0" bIns="0" rtlCol="0">
              <a:noAutofit/>
            </a:bodyPr>
            <a:lstStyle/>
            <a:p>
              <a:endParaRPr/>
            </a:p>
          </p:txBody>
        </p:sp>
        <p:sp>
          <p:nvSpPr>
            <p:cNvPr id="264" name="object 340"/>
            <p:cNvSpPr/>
            <p:nvPr/>
          </p:nvSpPr>
          <p:spPr>
            <a:xfrm>
              <a:off x="2184624" y="2663705"/>
              <a:ext cx="18529" cy="20929"/>
            </a:xfrm>
            <a:custGeom>
              <a:avLst/>
              <a:gdLst/>
              <a:ahLst/>
              <a:cxnLst/>
              <a:rect l="l" t="t" r="r" b="b"/>
              <a:pathLst>
                <a:path w="18529" h="20929">
                  <a:moveTo>
                    <a:pt x="5118" y="4038"/>
                  </a:moveTo>
                  <a:lnTo>
                    <a:pt x="9029" y="3403"/>
                  </a:lnTo>
                  <a:lnTo>
                    <a:pt x="13030" y="2755"/>
                  </a:lnTo>
                  <a:lnTo>
                    <a:pt x="14732" y="6413"/>
                  </a:lnTo>
                  <a:lnTo>
                    <a:pt x="14833" y="9537"/>
                  </a:lnTo>
                  <a:lnTo>
                    <a:pt x="14998" y="13677"/>
                  </a:lnTo>
                  <a:lnTo>
                    <a:pt x="12712" y="17068"/>
                  </a:lnTo>
                  <a:lnTo>
                    <a:pt x="9486" y="17589"/>
                  </a:lnTo>
                  <a:lnTo>
                    <a:pt x="13868" y="19405"/>
                  </a:lnTo>
                  <a:lnTo>
                    <a:pt x="18529" y="15659"/>
                  </a:lnTo>
                  <a:lnTo>
                    <a:pt x="18288" y="8851"/>
                  </a:lnTo>
                  <a:lnTo>
                    <a:pt x="18084" y="3263"/>
                  </a:lnTo>
                  <a:lnTo>
                    <a:pt x="14351" y="0"/>
                  </a:lnTo>
                  <a:lnTo>
                    <a:pt x="9029" y="863"/>
                  </a:lnTo>
                  <a:lnTo>
                    <a:pt x="3949" y="1689"/>
                  </a:lnTo>
                  <a:lnTo>
                    <a:pt x="0" y="5968"/>
                  </a:lnTo>
                  <a:lnTo>
                    <a:pt x="215" y="12103"/>
                  </a:lnTo>
                  <a:lnTo>
                    <a:pt x="431" y="17906"/>
                  </a:lnTo>
                  <a:lnTo>
                    <a:pt x="3517" y="7962"/>
                  </a:lnTo>
                  <a:lnTo>
                    <a:pt x="5118" y="4038"/>
                  </a:lnTo>
                  <a:close/>
                </a:path>
                <a:path w="18529" h="20929">
                  <a:moveTo>
                    <a:pt x="13868" y="19405"/>
                  </a:moveTo>
                  <a:lnTo>
                    <a:pt x="9486" y="17589"/>
                  </a:lnTo>
                  <a:lnTo>
                    <a:pt x="6197" y="18122"/>
                  </a:lnTo>
                  <a:lnTo>
                    <a:pt x="3797" y="15455"/>
                  </a:lnTo>
                  <a:lnTo>
                    <a:pt x="3644" y="11429"/>
                  </a:lnTo>
                  <a:lnTo>
                    <a:pt x="3517" y="7962"/>
                  </a:lnTo>
                  <a:lnTo>
                    <a:pt x="431" y="17906"/>
                  </a:lnTo>
                  <a:lnTo>
                    <a:pt x="4470" y="20929"/>
                  </a:lnTo>
                  <a:lnTo>
                    <a:pt x="9436" y="20129"/>
                  </a:lnTo>
                  <a:lnTo>
                    <a:pt x="13868" y="19405"/>
                  </a:lnTo>
                  <a:close/>
                </a:path>
              </a:pathLst>
            </a:custGeom>
            <a:solidFill>
              <a:srgbClr val="848688"/>
            </a:solidFill>
          </p:spPr>
          <p:txBody>
            <a:bodyPr wrap="square" lIns="0" tIns="0" rIns="0" bIns="0" rtlCol="0">
              <a:noAutofit/>
            </a:bodyPr>
            <a:lstStyle/>
            <a:p>
              <a:endParaRPr/>
            </a:p>
          </p:txBody>
        </p:sp>
        <p:sp>
          <p:nvSpPr>
            <p:cNvPr id="265" name="object 17"/>
            <p:cNvSpPr/>
            <p:nvPr/>
          </p:nvSpPr>
          <p:spPr>
            <a:xfrm>
              <a:off x="5418844" y="3658535"/>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66" name="object 16"/>
            <p:cNvSpPr/>
            <p:nvPr/>
          </p:nvSpPr>
          <p:spPr>
            <a:xfrm>
              <a:off x="5048064" y="3355938"/>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67" name="object 15"/>
            <p:cNvSpPr/>
            <p:nvPr/>
          </p:nvSpPr>
          <p:spPr>
            <a:xfrm>
              <a:off x="4897041" y="3355938"/>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68" name="object 14"/>
            <p:cNvSpPr/>
            <p:nvPr/>
          </p:nvSpPr>
          <p:spPr>
            <a:xfrm>
              <a:off x="4489989" y="3120336"/>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69" name="object 13"/>
            <p:cNvSpPr/>
            <p:nvPr/>
          </p:nvSpPr>
          <p:spPr>
            <a:xfrm>
              <a:off x="1534163" y="3083365"/>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0" name="object 12"/>
            <p:cNvSpPr/>
            <p:nvPr/>
          </p:nvSpPr>
          <p:spPr>
            <a:xfrm>
              <a:off x="4544838" y="5744356"/>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1" name="object 11"/>
            <p:cNvSpPr/>
            <p:nvPr/>
          </p:nvSpPr>
          <p:spPr>
            <a:xfrm>
              <a:off x="3884414" y="5709431"/>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2" name="object 10"/>
            <p:cNvSpPr/>
            <p:nvPr/>
          </p:nvSpPr>
          <p:spPr>
            <a:xfrm>
              <a:off x="5259486" y="5788582"/>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3" name="object 9"/>
            <p:cNvSpPr/>
            <p:nvPr/>
          </p:nvSpPr>
          <p:spPr>
            <a:xfrm>
              <a:off x="4651176" y="5750372"/>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4" name="object 8"/>
            <p:cNvSpPr/>
            <p:nvPr/>
          </p:nvSpPr>
          <p:spPr>
            <a:xfrm>
              <a:off x="4055591" y="5731358"/>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5" name="object 7"/>
            <p:cNvSpPr/>
            <p:nvPr/>
          </p:nvSpPr>
          <p:spPr>
            <a:xfrm>
              <a:off x="4011885" y="5724834"/>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6" name="object 6"/>
            <p:cNvSpPr/>
            <p:nvPr/>
          </p:nvSpPr>
          <p:spPr>
            <a:xfrm>
              <a:off x="4476780" y="5750372"/>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sp>
          <p:nvSpPr>
            <p:cNvPr id="277" name="object 5"/>
            <p:cNvSpPr/>
            <p:nvPr/>
          </p:nvSpPr>
          <p:spPr>
            <a:xfrm>
              <a:off x="5079193" y="5788582"/>
              <a:ext cx="0" cy="0"/>
            </a:xfrm>
            <a:custGeom>
              <a:avLst/>
              <a:gdLst/>
              <a:ahLst/>
              <a:cxnLst/>
              <a:rect l="l" t="t" r="r" b="b"/>
              <a:pathLst>
                <a:path>
                  <a:moveTo>
                    <a:pt x="0" y="0"/>
                  </a:moveTo>
                  <a:lnTo>
                    <a:pt x="0" y="0"/>
                  </a:lnTo>
                </a:path>
              </a:pathLst>
            </a:custGeom>
            <a:ln w="1270">
              <a:solidFill>
                <a:srgbClr val="848688"/>
              </a:solidFill>
            </a:ln>
          </p:spPr>
          <p:txBody>
            <a:bodyPr wrap="square" lIns="0" tIns="0" rIns="0" bIns="0" rtlCol="0">
              <a:noAutofit/>
            </a:bodyPr>
            <a:lstStyle/>
            <a:p>
              <a:endParaRPr/>
            </a:p>
          </p:txBody>
        </p:sp>
      </p:grpSp>
      <p:pic>
        <p:nvPicPr>
          <p:cNvPr id="278" name="Marcador de contenido 3"/>
          <p:cNvPicPr>
            <a:picLocks noChangeAspect="1"/>
          </p:cNvPicPr>
          <p:nvPr/>
        </p:nvPicPr>
        <p:blipFill rotWithShape="1">
          <a:blip r:embed="rId5" cstate="print">
            <a:extLst>
              <a:ext uri="{28A0092B-C50C-407E-A947-70E740481C1C}">
                <a14:useLocalDpi xmlns:a14="http://schemas.microsoft.com/office/drawing/2010/main" val="0"/>
              </a:ext>
            </a:extLst>
          </a:blip>
          <a:srcRect l="20264" t="20559" r="20976" b="30822"/>
          <a:stretch/>
        </p:blipFill>
        <p:spPr>
          <a:xfrm>
            <a:off x="10000746" y="5336146"/>
            <a:ext cx="1913444" cy="1187419"/>
          </a:xfrm>
          <a:prstGeom prst="rect">
            <a:avLst/>
          </a:prstGeom>
        </p:spPr>
      </p:pic>
    </p:spTree>
    <p:extLst>
      <p:ext uri="{BB962C8B-B14F-4D97-AF65-F5344CB8AC3E}">
        <p14:creationId xmlns:p14="http://schemas.microsoft.com/office/powerpoint/2010/main" val="31623812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5140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1" name="12 Rectángulo"/>
          <p:cNvSpPr>
            <a:spLocks noChangeArrowheads="1"/>
          </p:cNvSpPr>
          <p:nvPr/>
        </p:nvSpPr>
        <p:spPr bwMode="auto">
          <a:xfrm>
            <a:off x="973777" y="594447"/>
            <a:ext cx="95590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3200" b="1" dirty="0" smtClean="0">
                <a:solidFill>
                  <a:schemeClr val="accent2"/>
                </a:solidFill>
                <a:latin typeface="+mj-lt"/>
              </a:rPr>
              <a:t>LEY 1474 DE 2011 – Articulo 73</a:t>
            </a:r>
          </a:p>
          <a:p>
            <a:pPr algn="ctr"/>
            <a:r>
              <a:rPr lang="es-ES" altLang="es-CO" sz="3200" b="1" dirty="0" smtClean="0">
                <a:solidFill>
                  <a:schemeClr val="accent2"/>
                </a:solidFill>
                <a:latin typeface="+mj-lt"/>
              </a:rPr>
              <a:t>PLAN ANTICORRUPCIÓN Y DE ATENCIÓN AL CIUDADANO</a:t>
            </a:r>
            <a:endParaRPr lang="es-ES" altLang="es-CO" sz="3200" b="1" dirty="0">
              <a:solidFill>
                <a:srgbClr val="C0504D"/>
              </a:solidFill>
              <a:latin typeface="+mj-lt"/>
            </a:endParaRPr>
          </a:p>
        </p:txBody>
      </p:sp>
      <p:sp>
        <p:nvSpPr>
          <p:cNvPr id="12" name="12 Rectángulo"/>
          <p:cNvSpPr>
            <a:spLocks noChangeArrowheads="1"/>
          </p:cNvSpPr>
          <p:nvPr/>
        </p:nvSpPr>
        <p:spPr bwMode="auto">
          <a:xfrm>
            <a:off x="1075906" y="1919684"/>
            <a:ext cx="986642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es-ES" sz="2000" dirty="0"/>
              <a:t>Las Unidades Tecnológicas de Santander pone a disposición del personal de la institución y ciudadanía en general, el Plan Anticorrupción y de Atención al Ciudadano vigencia 2019, de acuerdo a lo establecido en el artículo 73 de la Ley 1474 de </a:t>
            </a:r>
            <a:r>
              <a:rPr lang="es-ES" sz="2000" dirty="0" smtClean="0"/>
              <a:t>2011, </a:t>
            </a:r>
            <a:r>
              <a:rPr lang="es-ES" sz="2000" dirty="0"/>
              <a:t>el cual establece que </a:t>
            </a:r>
            <a:r>
              <a:rPr lang="es-ES" sz="2000" b="1" i="1" dirty="0"/>
              <a:t>cada entidad del orden nacional, departamental y municipal deberá elaborar anualmente una estrategia de lucha contra la corrupción y de atención al ciudadano</a:t>
            </a:r>
            <a:r>
              <a:rPr lang="es-ES" sz="2000" dirty="0"/>
              <a:t>, que contemplará, entre otras cosas, el </a:t>
            </a:r>
            <a:r>
              <a:rPr lang="es-ES" sz="2000" b="1" u="sng" dirty="0"/>
              <a:t>mapa de riesgos de corrupción </a:t>
            </a:r>
            <a:r>
              <a:rPr lang="es-ES" sz="2000" dirty="0"/>
              <a:t>de la respectiva entidad, las </a:t>
            </a:r>
            <a:r>
              <a:rPr lang="es-ES" sz="2000" b="1" u="sng" dirty="0"/>
              <a:t>medidas concretas para mitigar esos riesgos</a:t>
            </a:r>
            <a:r>
              <a:rPr lang="es-ES" sz="2000" dirty="0"/>
              <a:t>, las </a:t>
            </a:r>
            <a:r>
              <a:rPr lang="es-ES" sz="2000" b="1" u="sng" dirty="0"/>
              <a:t>estrategias anti trámites y los mecanismos para mejorar la atención al ciudadano</a:t>
            </a:r>
            <a:r>
              <a:rPr lang="es-ES" sz="2000" dirty="0"/>
              <a:t>; en concordancia con lo establecido en los Decretos 124 del 26 de enero de 2016, “por el cual se sustituye el Título 4 de la Parte 1 del Libro 2 del Decreto 1081 de 2015, relativo al "Plan Anticorrupción y de Atención al Ciudadano" y 1499 de 2017 del 11 de septiembre de 2017, que actualiza el Modelo Integrado de Planeación y Gestión, armonizado en sus dimensiones Control Interno -Gestión del riesgo de corrupción, Gestión con Valores para Resultados -Racionalización de Trámites, Mecanismos para mejorar la atención al ciudadano y Rendición de cuentas-, e Información y comunicación - Mecanismos para la transparencia y el acceso a la información-. </a:t>
            </a:r>
          </a:p>
        </p:txBody>
      </p:sp>
    </p:spTree>
    <p:extLst>
      <p:ext uri="{BB962C8B-B14F-4D97-AF65-F5344CB8AC3E}">
        <p14:creationId xmlns:p14="http://schemas.microsoft.com/office/powerpoint/2010/main" val="1709409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5140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1" name="12 Rectángulo"/>
          <p:cNvSpPr>
            <a:spLocks noChangeArrowheads="1"/>
          </p:cNvSpPr>
          <p:nvPr/>
        </p:nvSpPr>
        <p:spPr bwMode="auto">
          <a:xfrm>
            <a:off x="973777" y="594447"/>
            <a:ext cx="95590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2800" b="1" dirty="0" smtClean="0">
                <a:solidFill>
                  <a:schemeClr val="accent2"/>
                </a:solidFill>
                <a:latin typeface="+mj-lt"/>
              </a:rPr>
              <a:t>OBJETIVO </a:t>
            </a:r>
            <a:r>
              <a:rPr lang="es-ES" altLang="es-CO" sz="2800" b="1" dirty="0">
                <a:solidFill>
                  <a:schemeClr val="accent2"/>
                </a:solidFill>
                <a:latin typeface="+mj-lt"/>
              </a:rPr>
              <a:t>DEL PLAN ANTICORRUPCIÓN Y DE ATENCIÓN AL</a:t>
            </a:r>
          </a:p>
          <a:p>
            <a:pPr algn="ctr"/>
            <a:r>
              <a:rPr lang="es-ES" altLang="es-CO" sz="2800" b="1" dirty="0">
                <a:solidFill>
                  <a:schemeClr val="accent2"/>
                </a:solidFill>
                <a:latin typeface="+mj-lt"/>
              </a:rPr>
              <a:t>CIUDADANO VIGENCIA 2019</a:t>
            </a:r>
            <a:endParaRPr lang="es-ES" altLang="es-CO" sz="2800" b="1" dirty="0">
              <a:solidFill>
                <a:srgbClr val="C0504D"/>
              </a:solidFill>
              <a:latin typeface="+mj-lt"/>
            </a:endParaRPr>
          </a:p>
        </p:txBody>
      </p:sp>
      <p:sp>
        <p:nvSpPr>
          <p:cNvPr id="12" name="12 Rectángulo"/>
          <p:cNvSpPr>
            <a:spLocks noChangeArrowheads="1"/>
          </p:cNvSpPr>
          <p:nvPr/>
        </p:nvSpPr>
        <p:spPr bwMode="auto">
          <a:xfrm>
            <a:off x="944254" y="1998312"/>
            <a:ext cx="986642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es-ES" sz="2000" dirty="0" smtClean="0"/>
              <a:t>Este </a:t>
            </a:r>
            <a:r>
              <a:rPr lang="es-ES" sz="2000" dirty="0"/>
              <a:t>Plan tiene como objetivo dar a conocer a los grupos de interés y ciudadanía en general las estrategias institucionales, acciones y medidas encaminadas a la lucha contra la corrupción y el acceso a la información pública y transparente, que permitan prevenir y mitigar el riesgo de corrupción para la vigencia 2019; las acciones establecidas para lograr la racionalización y optimización de los trámites institucionales; los ejercicios de rendición de cuentas sobre la gestión institucional que tienen como objetivo promover la cultura del control social; las acciones para lograr el mejoramiento continuo del servicio al ciudadano y los grupos interesados de las UTS; y el fortalecimiento del derecho de acceso a la información pública; con base en el desarrollo y seguimiento a las estrategias planteadas. </a:t>
            </a:r>
          </a:p>
        </p:txBody>
      </p:sp>
    </p:spTree>
    <p:extLst>
      <p:ext uri="{BB962C8B-B14F-4D97-AF65-F5344CB8AC3E}">
        <p14:creationId xmlns:p14="http://schemas.microsoft.com/office/powerpoint/2010/main" val="32305547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5" name="1 Título"/>
          <p:cNvSpPr txBox="1">
            <a:spLocks/>
          </p:cNvSpPr>
          <p:nvPr/>
        </p:nvSpPr>
        <p:spPr>
          <a:xfrm>
            <a:off x="1623763" y="456759"/>
            <a:ext cx="8229600" cy="5916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ltLang="es-CO" sz="3200" b="1" dirty="0">
                <a:solidFill>
                  <a:schemeClr val="accent2"/>
                </a:solidFill>
              </a:rPr>
              <a:t>LINEAMIENTOS DE TRANSPARENCIA ACTIVA</a:t>
            </a:r>
            <a:endParaRPr lang="es-ES" altLang="es-CO" sz="3200" b="1" dirty="0" smtClean="0">
              <a:solidFill>
                <a:schemeClr val="accent2"/>
              </a:solidFill>
            </a:endParaRPr>
          </a:p>
        </p:txBody>
      </p:sp>
      <p:sp>
        <p:nvSpPr>
          <p:cNvPr id="6" name="5 Rectángulo"/>
          <p:cNvSpPr/>
          <p:nvPr/>
        </p:nvSpPr>
        <p:spPr>
          <a:xfrm>
            <a:off x="1445267" y="1284378"/>
            <a:ext cx="9232900" cy="5355312"/>
          </a:xfrm>
          <a:prstGeom prst="rect">
            <a:avLst/>
          </a:prstGeom>
        </p:spPr>
        <p:txBody>
          <a:bodyPr wrap="square">
            <a:spAutoFit/>
          </a:bodyPr>
          <a:lstStyle/>
          <a:p>
            <a:pPr algn="just"/>
            <a:r>
              <a:rPr lang="es-ES" dirty="0" smtClean="0"/>
              <a:t>Las </a:t>
            </a:r>
            <a:r>
              <a:rPr lang="es-ES" dirty="0"/>
              <a:t>UTS disponen de mecanismos y diferentes canales de atención tales como: el portal web </a:t>
            </a:r>
            <a:r>
              <a:rPr lang="es-ES" dirty="0" smtClean="0">
                <a:hlinkClick r:id="rId6"/>
              </a:rPr>
              <a:t>www.uts.edu.co</a:t>
            </a:r>
            <a:r>
              <a:rPr lang="es-ES" dirty="0"/>
              <a:t>,</a:t>
            </a:r>
            <a:r>
              <a:rPr lang="es-ES" dirty="0" smtClean="0"/>
              <a:t> </a:t>
            </a:r>
            <a:r>
              <a:rPr lang="es-ES" dirty="0"/>
              <a:t>redes sociales institucionales en Facebook, Twitter, YouTube, Instagram, para dar a conocer al usuario interno y externo la información relacionada con el funcionamiento y la gestión de la institución. </a:t>
            </a:r>
            <a:endParaRPr lang="es-ES" dirty="0" smtClean="0"/>
          </a:p>
          <a:p>
            <a:pPr algn="just"/>
            <a:endParaRPr lang="es-ES" dirty="0"/>
          </a:p>
          <a:p>
            <a:pPr algn="just"/>
            <a:r>
              <a:rPr lang="es-ES" dirty="0" smtClean="0"/>
              <a:t>}En </a:t>
            </a:r>
            <a:r>
              <a:rPr lang="es-ES" dirty="0"/>
              <a:t>nuestro portal www.uts.edu.co se encuentran todos los datos de contacto con la institución, además de una clara información de atención al ciudadano con un formulario de </a:t>
            </a:r>
            <a:r>
              <a:rPr lang="es-ES" dirty="0" err="1"/>
              <a:t>PQRSDyF</a:t>
            </a:r>
            <a:r>
              <a:rPr lang="es-ES" dirty="0"/>
              <a:t> </a:t>
            </a:r>
            <a:r>
              <a:rPr lang="es-ES" dirty="0" smtClean="0"/>
              <a:t>que permite </a:t>
            </a:r>
            <a:r>
              <a:rPr lang="es-ES" dirty="0"/>
              <a:t>a los usuarios formular sus diferentes solicitudes de Peticiones, Quejas, Reclamos, Sugerencias, Denuncias y Felicitaciones. </a:t>
            </a:r>
            <a:endParaRPr lang="es-ES" dirty="0" smtClean="0"/>
          </a:p>
          <a:p>
            <a:pPr algn="just"/>
            <a:endParaRPr lang="es-ES" dirty="0"/>
          </a:p>
          <a:p>
            <a:pPr algn="just"/>
            <a:r>
              <a:rPr lang="es-ES" dirty="0" smtClean="0"/>
              <a:t>En </a:t>
            </a:r>
            <a:r>
              <a:rPr lang="es-ES" dirty="0"/>
              <a:t>el sitio web también se encuentran publicadas Leyes y Ordenanzas - Acuerdos - Reglamentos - Resoluciones - Manuales y Códigos. Actualmente existen medios de comunicación entre los cuales se encuentran las carteleras institucionales, los mecanismos de comunicación oral, audiovisual y escritos. </a:t>
            </a:r>
            <a:endParaRPr lang="es-ES" dirty="0" smtClean="0"/>
          </a:p>
          <a:p>
            <a:pPr algn="just"/>
            <a:endParaRPr lang="es-ES" dirty="0"/>
          </a:p>
          <a:p>
            <a:pPr algn="just"/>
            <a:r>
              <a:rPr lang="es-ES" dirty="0" smtClean="0"/>
              <a:t>Así </a:t>
            </a:r>
            <a:r>
              <a:rPr lang="es-ES" dirty="0"/>
              <a:t>mismo, visitando el portal web </a:t>
            </a:r>
            <a:r>
              <a:rPr lang="es-ES" dirty="0" smtClean="0">
                <a:hlinkClick r:id="rId6"/>
              </a:rPr>
              <a:t>www.uts.edu.co</a:t>
            </a:r>
            <a:r>
              <a:rPr lang="es-ES" dirty="0"/>
              <a:t> </a:t>
            </a:r>
            <a:r>
              <a:rPr lang="es-ES" dirty="0" smtClean="0"/>
              <a:t>e </a:t>
            </a:r>
            <a:r>
              <a:rPr lang="es-ES" dirty="0"/>
              <a:t>ingresando al menú de Transparencia las Unidades Tecnológicas de Santander, puso a disposición de la comunidad académica y ciudadanía en general la siguiente información</a:t>
            </a:r>
            <a:r>
              <a:rPr lang="es-ES" dirty="0" smtClean="0"/>
              <a:t>:</a:t>
            </a:r>
          </a:p>
          <a:p>
            <a:pPr algn="just"/>
            <a:r>
              <a:rPr lang="es-ES" dirty="0" smtClean="0">
                <a:hlinkClick r:id="rId7"/>
              </a:rPr>
              <a:t>http</a:t>
            </a:r>
            <a:r>
              <a:rPr lang="es-ES" dirty="0">
                <a:hlinkClick r:id="rId7"/>
              </a:rPr>
              <a:t>://</a:t>
            </a:r>
            <a:r>
              <a:rPr lang="es-ES" dirty="0" smtClean="0">
                <a:hlinkClick r:id="rId7"/>
              </a:rPr>
              <a:t>uts.edu.co/portal/seccion.php?id=1040&amp;key=e1c6bf40df8ce393e311a7859b8d63fe</a:t>
            </a:r>
            <a:endParaRPr lang="es-ES" dirty="0" smtClean="0"/>
          </a:p>
        </p:txBody>
      </p:sp>
    </p:spTree>
    <p:extLst>
      <p:ext uri="{BB962C8B-B14F-4D97-AF65-F5344CB8AC3E}">
        <p14:creationId xmlns:p14="http://schemas.microsoft.com/office/powerpoint/2010/main" val="3464775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2" name="CuadroTexto 8"/>
          <p:cNvSpPr txBox="1"/>
          <p:nvPr/>
        </p:nvSpPr>
        <p:spPr>
          <a:xfrm>
            <a:off x="1767774" y="1648212"/>
            <a:ext cx="8669802" cy="1077218"/>
          </a:xfrm>
          <a:prstGeom prst="rect">
            <a:avLst/>
          </a:prstGeom>
          <a:noFill/>
        </p:spPr>
        <p:txBody>
          <a:bodyPr wrap="square" rtlCol="0">
            <a:spAutoFit/>
          </a:bodyPr>
          <a:lstStyle/>
          <a:p>
            <a:pPr algn="ctr"/>
            <a:r>
              <a:rPr lang="es-CO" sz="3200" b="1" dirty="0" smtClean="0">
                <a:effectLst>
                  <a:outerShdw blurRad="38100" dist="38100" dir="2700000" algn="tl">
                    <a:srgbClr val="000000">
                      <a:alpha val="43137"/>
                    </a:srgbClr>
                  </a:outerShdw>
                </a:effectLst>
              </a:rPr>
              <a:t>MODELO INTEGRADO DE PLANEACIÓN Y GESTIÓN</a:t>
            </a:r>
          </a:p>
          <a:p>
            <a:pPr algn="ctr"/>
            <a:r>
              <a:rPr lang="es-CO" sz="3200" b="1" dirty="0" err="1" smtClean="0">
                <a:effectLst>
                  <a:outerShdw blurRad="38100" dist="38100" dir="2700000" algn="tl">
                    <a:srgbClr val="000000">
                      <a:alpha val="43137"/>
                    </a:srgbClr>
                  </a:outerShdw>
                </a:effectLst>
              </a:rPr>
              <a:t>MIPG</a:t>
            </a:r>
            <a:endParaRPr lang="es-CO" sz="3200" b="1" dirty="0">
              <a:effectLst>
                <a:outerShdw blurRad="38100" dist="38100" dir="2700000" algn="tl">
                  <a:srgbClr val="000000">
                    <a:alpha val="43137"/>
                  </a:srgbClr>
                </a:outerShdw>
              </a:effectLst>
            </a:endParaRPr>
          </a:p>
        </p:txBody>
      </p:sp>
      <p:pic>
        <p:nvPicPr>
          <p:cNvPr id="13" name="Picture 2" descr="http://www.uts.edu.co/portal/app/ckfinder/userfiles/images/apoyo1(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2413" y="2725430"/>
            <a:ext cx="8020524" cy="23456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
          <p:cNvSpPr>
            <a:spLocks noChangeArrowheads="1"/>
          </p:cNvSpPr>
          <p:nvPr/>
        </p:nvSpPr>
        <p:spPr bwMode="auto">
          <a:xfrm>
            <a:off x="5553635" y="5071055"/>
            <a:ext cx="44165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600" b="1" i="0" u="none" strike="noStrike" cap="none" normalizeH="0" baseline="0" dirty="0" smtClean="0">
                <a:ln>
                  <a:noFill/>
                </a:ln>
                <a:solidFill>
                  <a:srgbClr val="666666"/>
                </a:solidFill>
                <a:effectLst/>
                <a:latin typeface="Tahoma" panose="020B0604030504040204" pitchFamily="34" charset="0"/>
                <a:cs typeface="Tahoma" panose="020B0604030504040204" pitchFamily="34" charset="0"/>
              </a:rPr>
              <a:t>  </a:t>
            </a:r>
            <a:r>
              <a:rPr kumimoji="0" lang="es-CO" altLang="es-CO" sz="1050" b="0" i="1" u="none" strike="noStrike" cap="none" normalizeH="0" baseline="0" dirty="0" smtClean="0">
                <a:ln>
                  <a:noFill/>
                </a:ln>
                <a:solidFill>
                  <a:srgbClr val="666666"/>
                </a:solidFill>
                <a:effectLst/>
                <a:latin typeface="Tahoma" panose="020B0604030504040204" pitchFamily="34" charset="0"/>
                <a:cs typeface="Tahoma" panose="020B0604030504040204" pitchFamily="34" charset="0"/>
              </a:rPr>
              <a:t>Fuente: Función Pública http://</a:t>
            </a:r>
            <a:r>
              <a:rPr kumimoji="0" lang="es-CO" altLang="es-CO" sz="1050" b="0" i="1" u="none" strike="noStrike" cap="none" normalizeH="0" baseline="0" dirty="0" err="1" smtClean="0">
                <a:ln>
                  <a:noFill/>
                </a:ln>
                <a:solidFill>
                  <a:srgbClr val="666666"/>
                </a:solidFill>
                <a:effectLst/>
                <a:latin typeface="Tahoma" panose="020B0604030504040204" pitchFamily="34" charset="0"/>
                <a:cs typeface="Tahoma" panose="020B0604030504040204" pitchFamily="34" charset="0"/>
              </a:rPr>
              <a:t>www.funcionpublica.gov.co</a:t>
            </a:r>
            <a:r>
              <a:rPr kumimoji="0" lang="es-CO" altLang="es-CO" sz="1050" b="0" i="1" u="none" strike="noStrike" cap="none" normalizeH="0" baseline="0" dirty="0" smtClean="0">
                <a:ln>
                  <a:noFill/>
                </a:ln>
                <a:solidFill>
                  <a:srgbClr val="666666"/>
                </a:solidFill>
                <a:effectLst/>
                <a:latin typeface="Tahoma" panose="020B0604030504040204" pitchFamily="34" charset="0"/>
                <a:cs typeface="Tahoma" panose="020B0604030504040204" pitchFamily="34" charset="0"/>
              </a:rPr>
              <a:t>/web/</a:t>
            </a:r>
            <a:r>
              <a:rPr kumimoji="0" lang="es-CO" altLang="es-CO" sz="1050" b="0" i="1" u="none" strike="noStrike" cap="none" normalizeH="0" baseline="0" dirty="0" err="1" smtClean="0">
                <a:ln>
                  <a:noFill/>
                </a:ln>
                <a:solidFill>
                  <a:srgbClr val="666666"/>
                </a:solidFill>
                <a:effectLst/>
                <a:latin typeface="Tahoma" panose="020B0604030504040204" pitchFamily="34" charset="0"/>
                <a:cs typeface="Tahoma" panose="020B0604030504040204" pitchFamily="34" charset="0"/>
              </a:rPr>
              <a:t>mipg</a:t>
            </a:r>
            <a:endParaRPr kumimoji="0" lang="es-CO" altLang="es-CO"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63710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5" name="CuadroTexto 3"/>
          <p:cNvSpPr txBox="1"/>
          <p:nvPr/>
        </p:nvSpPr>
        <p:spPr>
          <a:xfrm>
            <a:off x="3361764" y="685800"/>
            <a:ext cx="5002306" cy="646331"/>
          </a:xfrm>
          <a:prstGeom prst="rect">
            <a:avLst/>
          </a:prstGeom>
          <a:noFill/>
        </p:spPr>
        <p:txBody>
          <a:bodyPr wrap="square" rtlCol="0">
            <a:spAutoFit/>
          </a:bodyPr>
          <a:lstStyle/>
          <a:p>
            <a:pPr algn="ctr"/>
            <a:r>
              <a:rPr lang="es-CO" sz="3600" b="1" dirty="0" smtClean="0">
                <a:effectLst>
                  <a:outerShdw blurRad="38100" dist="38100" dir="2700000" algn="tl">
                    <a:srgbClr val="000000">
                      <a:alpha val="43137"/>
                    </a:srgbClr>
                  </a:outerShdw>
                </a:effectLst>
              </a:rPr>
              <a:t>NORMATIVIDAD </a:t>
            </a:r>
            <a:r>
              <a:rPr lang="es-CO" sz="3600" b="1" dirty="0" err="1" smtClean="0">
                <a:effectLst>
                  <a:outerShdw blurRad="38100" dist="38100" dir="2700000" algn="tl">
                    <a:srgbClr val="000000">
                      <a:alpha val="43137"/>
                    </a:srgbClr>
                  </a:outerShdw>
                </a:effectLst>
              </a:rPr>
              <a:t>MIPG</a:t>
            </a:r>
            <a:endParaRPr lang="es-CO" sz="3600" b="1" dirty="0">
              <a:effectLst>
                <a:outerShdw blurRad="38100" dist="38100" dir="2700000" algn="tl">
                  <a:srgbClr val="000000">
                    <a:alpha val="43137"/>
                  </a:srgbClr>
                </a:outerShdw>
              </a:effectLst>
            </a:endParaRPr>
          </a:p>
        </p:txBody>
      </p:sp>
      <p:graphicFrame>
        <p:nvGraphicFramePr>
          <p:cNvPr id="16" name="Tabla 4"/>
          <p:cNvGraphicFramePr>
            <a:graphicFrameLocks noGrp="1"/>
          </p:cNvGraphicFramePr>
          <p:nvPr>
            <p:extLst>
              <p:ext uri="{D42A27DB-BD31-4B8C-83A1-F6EECF244321}">
                <p14:modId xmlns:p14="http://schemas.microsoft.com/office/powerpoint/2010/main" val="1666210948"/>
              </p:ext>
            </p:extLst>
          </p:nvPr>
        </p:nvGraphicFramePr>
        <p:xfrm>
          <a:off x="222621" y="1553384"/>
          <a:ext cx="11745260" cy="4699498"/>
        </p:xfrm>
        <a:graphic>
          <a:graphicData uri="http://schemas.openxmlformats.org/drawingml/2006/table">
            <a:tbl>
              <a:tblPr firstRow="1" bandRow="1">
                <a:tableStyleId>{BC89EF96-8CEA-46FF-86C4-4CE0E7609802}</a:tableStyleId>
              </a:tblPr>
              <a:tblGrid>
                <a:gridCol w="3569450"/>
                <a:gridCol w="8175810"/>
              </a:tblGrid>
              <a:tr h="302120">
                <a:tc>
                  <a:txBody>
                    <a:bodyPr/>
                    <a:lstStyle/>
                    <a:p>
                      <a:pPr algn="ctr"/>
                      <a:r>
                        <a:rPr lang="es-CO" sz="2000" dirty="0" smtClean="0"/>
                        <a:t>DOCUMENTO</a:t>
                      </a:r>
                      <a:endParaRPr lang="es-CO" sz="2000" dirty="0"/>
                    </a:p>
                  </a:txBody>
                  <a:tcPr anchor="ctr"/>
                </a:tc>
                <a:tc>
                  <a:txBody>
                    <a:bodyPr/>
                    <a:lstStyle/>
                    <a:p>
                      <a:pPr algn="ctr"/>
                      <a:r>
                        <a:rPr lang="es-CO" sz="2000" dirty="0" smtClean="0"/>
                        <a:t>DESCRIPCIÓN</a:t>
                      </a:r>
                      <a:endParaRPr lang="es-CO" sz="2000" dirty="0"/>
                    </a:p>
                  </a:txBody>
                  <a:tcPr anchor="ctr"/>
                </a:tc>
              </a:tr>
              <a:tr h="1008729">
                <a:tc>
                  <a:txBody>
                    <a:bodyPr/>
                    <a:lstStyle/>
                    <a:p>
                      <a:pPr algn="ctr"/>
                      <a:r>
                        <a:rPr lang="es-CO" sz="1600" kern="1200" dirty="0" smtClean="0">
                          <a:effectLst/>
                        </a:rPr>
                        <a:t>Decreto 1499 de 2017</a:t>
                      </a:r>
                      <a:endParaRPr lang="es-CO" sz="1600" b="0" i="0" dirty="0"/>
                    </a:p>
                  </a:txBody>
                  <a:tcPr anchor="ctr"/>
                </a:tc>
                <a:tc>
                  <a:txBody>
                    <a:bodyPr/>
                    <a:lstStyle/>
                    <a:p>
                      <a:r>
                        <a:rPr lang="es-CO" sz="1600" kern="1200" dirty="0" smtClean="0">
                          <a:effectLst/>
                        </a:rPr>
                        <a:t>Por medio del cual se modifica el Decreto </a:t>
                      </a:r>
                      <a:r>
                        <a:rPr lang="es-CO" sz="1600" u="none" strike="noStrike" kern="1200" dirty="0" smtClean="0">
                          <a:effectLst/>
                        </a:rPr>
                        <a:t>1083</a:t>
                      </a:r>
                      <a:r>
                        <a:rPr lang="es-CO" sz="1600" kern="1200" dirty="0" smtClean="0">
                          <a:effectLst/>
                        </a:rPr>
                        <a:t> de 2015, Decreto Único Reglamentario del Sector Función Pública, en lo relacionado con el Sistema de Gestión establecido en el artículo 133 de la Ley 1753 de 2015</a:t>
                      </a:r>
                      <a:endParaRPr lang="es-CO" sz="1600" b="0" i="0" dirty="0"/>
                    </a:p>
                  </a:txBody>
                  <a:tcPr anchor="ctr"/>
                </a:tc>
              </a:tr>
              <a:tr h="818677">
                <a:tc>
                  <a:txBody>
                    <a:bodyPr/>
                    <a:lstStyle/>
                    <a:p>
                      <a:pPr algn="ctr"/>
                      <a:r>
                        <a:rPr lang="es-CO" sz="1600" kern="1200" dirty="0" smtClean="0">
                          <a:effectLst/>
                        </a:rPr>
                        <a:t>Resolución No. 02- 196 del 21 de febrero de 2018</a:t>
                      </a:r>
                      <a:endParaRPr lang="es-CO" sz="1600" b="0" i="0" dirty="0"/>
                    </a:p>
                  </a:txBody>
                  <a:tcPr anchor="ctr"/>
                </a:tc>
                <a:tc>
                  <a:txBody>
                    <a:bodyPr/>
                    <a:lstStyle/>
                    <a:p>
                      <a:r>
                        <a:rPr lang="es-CO" sz="1600" kern="1200" dirty="0" smtClean="0">
                          <a:effectLst/>
                        </a:rPr>
                        <a:t>Por medio de la cual se adopta el Modelo Integrado de Planeación y Gestión MIPG de las Unidades Tecnológicas de Santander y se crea el comité institucional</a:t>
                      </a:r>
                      <a:r>
                        <a:rPr lang="es-CO" sz="1600" kern="1200" baseline="0" dirty="0" smtClean="0">
                          <a:effectLst/>
                        </a:rPr>
                        <a:t> de  Gestión y desempeño.</a:t>
                      </a:r>
                      <a:endParaRPr lang="es-CO" sz="1600" b="0" i="0" dirty="0"/>
                    </a:p>
                  </a:txBody>
                  <a:tcPr anchor="ctr"/>
                </a:tc>
              </a:tr>
              <a:tr h="969782">
                <a:tc>
                  <a:txBody>
                    <a:bodyPr/>
                    <a:lstStyle/>
                    <a:p>
                      <a:pPr algn="ctr"/>
                      <a:r>
                        <a:rPr lang="es-CO" sz="1600" dirty="0" smtClean="0"/>
                        <a:t>Resolución No. 02-177 del 15 de febrero de 2018</a:t>
                      </a:r>
                      <a:endParaRPr lang="es-CO" sz="1600" b="0" i="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smtClean="0"/>
                        <a:t>Por medio de la cual se crea el Comité Institucional de Coordinación de Control Interno de las Unidades Tecnológicas de Santander". </a:t>
                      </a:r>
                      <a:endParaRPr lang="es-CO" sz="1600" b="0" i="0" dirty="0" smtClean="0"/>
                    </a:p>
                  </a:txBody>
                  <a:tcPr anchor="ctr"/>
                </a:tc>
              </a:tr>
              <a:tr h="7395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dirty="0" smtClean="0"/>
                        <a:t>Decreto</a:t>
                      </a:r>
                      <a:r>
                        <a:rPr lang="es-CO" sz="1600" baseline="0" dirty="0" smtClean="0"/>
                        <a:t> 612 de 2018</a:t>
                      </a:r>
                      <a:endParaRPr lang="es-CO" sz="1600" b="0" i="0" dirty="0"/>
                    </a:p>
                  </a:txBody>
                  <a:tcPr anchor="ctr"/>
                </a:tc>
                <a:tc>
                  <a:txBody>
                    <a:bodyPr/>
                    <a:lstStyle/>
                    <a:p>
                      <a:r>
                        <a:rPr lang="es-CO" sz="1600" dirty="0" smtClean="0"/>
                        <a:t>Por el</a:t>
                      </a:r>
                      <a:r>
                        <a:rPr lang="es-CO" sz="1600" baseline="0" dirty="0" smtClean="0"/>
                        <a:t> </a:t>
                      </a:r>
                      <a:r>
                        <a:rPr lang="es-CO" sz="1600" dirty="0" smtClean="0"/>
                        <a:t>cual se fijan directrices para la integración de los planes institucionales y estratégicos al Plan de Acción por parte de las entidades del Estado.</a:t>
                      </a:r>
                      <a:endParaRPr lang="es-CO" sz="1600" b="0" i="0" dirty="0"/>
                    </a:p>
                  </a:txBody>
                  <a:tcPr anchor="ctr"/>
                </a:tc>
              </a:tr>
              <a:tr h="766482">
                <a:tc>
                  <a:txBody>
                    <a:bodyPr/>
                    <a:lstStyle/>
                    <a:p>
                      <a:pPr algn="ctr"/>
                      <a:r>
                        <a:rPr lang="es-CO" sz="1600" kern="1200" dirty="0" smtClean="0">
                          <a:effectLst/>
                        </a:rPr>
                        <a:t>Resolución No. 02-074 del 30 de enero de 2019</a:t>
                      </a:r>
                      <a:endParaRPr lang="es-CO" sz="1600" b="0" i="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kern="1200" dirty="0" smtClean="0">
                          <a:effectLst/>
                        </a:rPr>
                        <a:t>Por medio de la cual se aprueba el Plan de Acción Integrado de las Unidades Tecnológicas de Santander para la vigencia 2019</a:t>
                      </a:r>
                      <a:endParaRPr lang="es-CO" sz="1600" dirty="0" smtClean="0"/>
                    </a:p>
                  </a:txBody>
                  <a:tcPr anchor="ctr"/>
                </a:tc>
              </a:tr>
            </a:tbl>
          </a:graphicData>
        </a:graphic>
      </p:graphicFrame>
    </p:spTree>
    <p:extLst>
      <p:ext uri="{BB962C8B-B14F-4D97-AF65-F5344CB8AC3E}">
        <p14:creationId xmlns:p14="http://schemas.microsoft.com/office/powerpoint/2010/main" val="32071835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2" name="TextBox 5"/>
          <p:cNvSpPr txBox="1"/>
          <p:nvPr/>
        </p:nvSpPr>
        <p:spPr>
          <a:xfrm>
            <a:off x="5745865" y="450159"/>
            <a:ext cx="3232897" cy="400110"/>
          </a:xfrm>
          <a:prstGeom prst="rect">
            <a:avLst/>
          </a:prstGeom>
          <a:noFill/>
        </p:spPr>
        <p:txBody>
          <a:bodyPr wrap="square" rtlCol="0">
            <a:spAutoFit/>
          </a:bodyPr>
          <a:lstStyle/>
          <a:p>
            <a:pPr algn="ctr"/>
            <a:r>
              <a:rPr lang="en-US" sz="2000" b="1" kern="1400" spc="100" dirty="0" err="1">
                <a:solidFill>
                  <a:srgbClr val="51A9BD"/>
                </a:solidFill>
                <a:latin typeface="Arial Narrow"/>
                <a:cs typeface="Arial Narrow"/>
              </a:rPr>
              <a:t>Objeto</a:t>
            </a:r>
            <a:r>
              <a:rPr lang="en-US" sz="2000" b="1" kern="1400" spc="100" dirty="0">
                <a:solidFill>
                  <a:srgbClr val="51A9BD"/>
                </a:solidFill>
                <a:latin typeface="Arial Narrow"/>
                <a:cs typeface="Arial Narrow"/>
              </a:rPr>
              <a:t>: </a:t>
            </a:r>
            <a:r>
              <a:rPr lang="en-US" sz="2000" b="1" u="sng" kern="1400" spc="100" dirty="0" err="1">
                <a:solidFill>
                  <a:srgbClr val="51A9BD"/>
                </a:solidFill>
                <a:latin typeface="Arial Narrow"/>
                <a:cs typeface="Arial Narrow"/>
              </a:rPr>
              <a:t>Dirigir</a:t>
            </a:r>
            <a:r>
              <a:rPr lang="en-US" sz="2000" b="1" u="sng" kern="1400" spc="100" dirty="0">
                <a:solidFill>
                  <a:srgbClr val="51A9BD"/>
                </a:solidFill>
                <a:latin typeface="Arial Narrow"/>
                <a:cs typeface="Arial Narrow"/>
              </a:rPr>
              <a:t> la </a:t>
            </a:r>
            <a:r>
              <a:rPr lang="en-US" sz="2000" b="1" u="sng" kern="1400" spc="100" dirty="0" err="1">
                <a:solidFill>
                  <a:srgbClr val="51A9BD"/>
                </a:solidFill>
                <a:latin typeface="Arial Narrow"/>
                <a:cs typeface="Arial Narrow"/>
              </a:rPr>
              <a:t>gestión</a:t>
            </a:r>
            <a:endParaRPr lang="en-US" sz="2000" b="1" u="sng" kern="1400" spc="100" dirty="0">
              <a:solidFill>
                <a:srgbClr val="51A9BD"/>
              </a:solidFill>
              <a:latin typeface="Arial Narrow"/>
              <a:cs typeface="Arial Narrow"/>
            </a:endParaRPr>
          </a:p>
        </p:txBody>
      </p:sp>
      <p:grpSp>
        <p:nvGrpSpPr>
          <p:cNvPr id="19" name="Group 81"/>
          <p:cNvGrpSpPr/>
          <p:nvPr/>
        </p:nvGrpSpPr>
        <p:grpSpPr>
          <a:xfrm>
            <a:off x="3210261" y="1457939"/>
            <a:ext cx="3624132" cy="805466"/>
            <a:chOff x="3169920" y="1656343"/>
            <a:chExt cx="3624132" cy="805466"/>
          </a:xfrm>
        </p:grpSpPr>
        <p:grpSp>
          <p:nvGrpSpPr>
            <p:cNvPr id="20" name="Group 56"/>
            <p:cNvGrpSpPr/>
            <p:nvPr/>
          </p:nvGrpSpPr>
          <p:grpSpPr>
            <a:xfrm>
              <a:off x="4672166" y="1656343"/>
              <a:ext cx="2121886" cy="805466"/>
              <a:chOff x="4857676" y="793422"/>
              <a:chExt cx="2121886" cy="805466"/>
            </a:xfrm>
          </p:grpSpPr>
          <p:pic>
            <p:nvPicPr>
              <p:cNvPr id="22" name="Picture 29"/>
              <p:cNvPicPr>
                <a:picLocks noChangeAspect="1"/>
              </p:cNvPicPr>
              <p:nvPr/>
            </p:nvPicPr>
            <p:blipFill>
              <a:blip r:embed="rId6"/>
              <a:stretch>
                <a:fillRect/>
              </a:stretch>
            </p:blipFill>
            <p:spPr>
              <a:xfrm>
                <a:off x="4857676" y="793422"/>
                <a:ext cx="432824" cy="698595"/>
              </a:xfrm>
              <a:prstGeom prst="rect">
                <a:avLst/>
              </a:prstGeom>
            </p:spPr>
          </p:pic>
          <p:sp>
            <p:nvSpPr>
              <p:cNvPr id="23" name="TextBox 35"/>
              <p:cNvSpPr txBox="1"/>
              <p:nvPr/>
            </p:nvSpPr>
            <p:spPr>
              <a:xfrm>
                <a:off x="5536366" y="860224"/>
                <a:ext cx="1443196" cy="738664"/>
              </a:xfrm>
              <a:prstGeom prst="rect">
                <a:avLst/>
              </a:prstGeom>
              <a:noFill/>
            </p:spPr>
            <p:txBody>
              <a:bodyPr wrap="square" rtlCol="0">
                <a:spAutoFit/>
              </a:bodyPr>
              <a:lstStyle/>
              <a:p>
                <a:r>
                  <a:rPr lang="es-ES_tradnl" sz="1400" b="1" kern="1400" spc="100" dirty="0">
                    <a:solidFill>
                      <a:srgbClr val="E7E6E6">
                        <a:lumMod val="25000"/>
                      </a:srgbClr>
                    </a:solidFill>
                    <a:latin typeface="Arial Narrow"/>
                    <a:cs typeface="Arial Narrow"/>
                  </a:rPr>
                  <a:t>Entidades y </a:t>
                </a:r>
                <a:br>
                  <a:rPr lang="es-ES_tradnl" sz="1400" b="1" kern="1400" spc="100" dirty="0">
                    <a:solidFill>
                      <a:srgbClr val="E7E6E6">
                        <a:lumMod val="25000"/>
                      </a:srgbClr>
                    </a:solidFill>
                    <a:latin typeface="Arial Narrow"/>
                    <a:cs typeface="Arial Narrow"/>
                  </a:rPr>
                </a:br>
                <a:r>
                  <a:rPr lang="es-ES_tradnl" sz="1400" b="1" kern="1400" spc="100" dirty="0">
                    <a:solidFill>
                      <a:srgbClr val="E7E6E6">
                        <a:lumMod val="25000"/>
                      </a:srgbClr>
                    </a:solidFill>
                    <a:latin typeface="Arial Narrow"/>
                    <a:cs typeface="Arial Narrow"/>
                  </a:rPr>
                  <a:t>Organismos</a:t>
                </a:r>
              </a:p>
              <a:p>
                <a:r>
                  <a:rPr lang="en-US" sz="1400" b="1" kern="1400" spc="100" dirty="0">
                    <a:solidFill>
                      <a:srgbClr val="E7E6E6">
                        <a:lumMod val="25000"/>
                      </a:srgbClr>
                    </a:solidFill>
                    <a:latin typeface="Arial Narrow"/>
                    <a:cs typeface="Arial Narrow"/>
                  </a:rPr>
                  <a:t>d</a:t>
                </a:r>
                <a:r>
                  <a:rPr lang="es-ES_tradnl" sz="1400" b="1" kern="1400" spc="100" dirty="0">
                    <a:solidFill>
                      <a:srgbClr val="E7E6E6">
                        <a:lumMod val="25000"/>
                      </a:srgbClr>
                    </a:solidFill>
                    <a:latin typeface="Arial Narrow"/>
                    <a:cs typeface="Arial Narrow"/>
                  </a:rPr>
                  <a:t>e Estado</a:t>
                </a:r>
                <a:endParaRPr lang="en-US" sz="1400" b="1" kern="1400" spc="100" dirty="0">
                  <a:solidFill>
                    <a:srgbClr val="E7E6E6">
                      <a:lumMod val="25000"/>
                    </a:srgbClr>
                  </a:solidFill>
                  <a:latin typeface="Arial Narrow"/>
                  <a:cs typeface="Arial Narrow"/>
                </a:endParaRPr>
              </a:p>
            </p:txBody>
          </p:sp>
        </p:grpSp>
        <p:cxnSp>
          <p:nvCxnSpPr>
            <p:cNvPr id="21" name="Straight Connector 70"/>
            <p:cNvCxnSpPr/>
            <p:nvPr/>
          </p:nvCxnSpPr>
          <p:spPr>
            <a:xfrm>
              <a:off x="3169920" y="2266874"/>
              <a:ext cx="1274715" cy="0"/>
            </a:xfrm>
            <a:prstGeom prst="line">
              <a:avLst/>
            </a:prstGeom>
            <a:ln w="38100" cap="flat" cmpd="sng">
              <a:solidFill>
                <a:srgbClr val="E5661D"/>
              </a:solidFill>
              <a:miter lim="800000"/>
              <a:tailEnd type="triangle"/>
            </a:ln>
          </p:spPr>
          <p:style>
            <a:lnRef idx="2">
              <a:schemeClr val="accent1"/>
            </a:lnRef>
            <a:fillRef idx="0">
              <a:schemeClr val="accent1"/>
            </a:fillRef>
            <a:effectRef idx="1">
              <a:schemeClr val="accent1"/>
            </a:effectRef>
            <a:fontRef idx="minor">
              <a:schemeClr val="tx1"/>
            </a:fontRef>
          </p:style>
        </p:cxnSp>
      </p:grpSp>
      <p:grpSp>
        <p:nvGrpSpPr>
          <p:cNvPr id="24" name="Group 82"/>
          <p:cNvGrpSpPr/>
          <p:nvPr/>
        </p:nvGrpSpPr>
        <p:grpSpPr>
          <a:xfrm>
            <a:off x="3813765" y="2454784"/>
            <a:ext cx="2770156" cy="630017"/>
            <a:chOff x="3773424" y="2754788"/>
            <a:chExt cx="2770156" cy="630017"/>
          </a:xfrm>
        </p:grpSpPr>
        <p:grpSp>
          <p:nvGrpSpPr>
            <p:cNvPr id="25" name="Group 57"/>
            <p:cNvGrpSpPr/>
            <p:nvPr/>
          </p:nvGrpSpPr>
          <p:grpSpPr>
            <a:xfrm>
              <a:off x="4634662" y="2754788"/>
              <a:ext cx="1908918" cy="630017"/>
              <a:chOff x="4820172" y="2025567"/>
              <a:chExt cx="1908918" cy="630017"/>
            </a:xfrm>
          </p:grpSpPr>
          <p:pic>
            <p:nvPicPr>
              <p:cNvPr id="27" name="Picture 30"/>
              <p:cNvPicPr>
                <a:picLocks noChangeAspect="1"/>
              </p:cNvPicPr>
              <p:nvPr/>
            </p:nvPicPr>
            <p:blipFill>
              <a:blip r:embed="rId7"/>
              <a:stretch>
                <a:fillRect/>
              </a:stretch>
            </p:blipFill>
            <p:spPr>
              <a:xfrm>
                <a:off x="4820172" y="2025567"/>
                <a:ext cx="507832" cy="630017"/>
              </a:xfrm>
              <a:prstGeom prst="rect">
                <a:avLst/>
              </a:prstGeom>
            </p:spPr>
          </p:pic>
          <p:sp>
            <p:nvSpPr>
              <p:cNvPr id="28" name="TextBox 40"/>
              <p:cNvSpPr txBox="1"/>
              <p:nvPr/>
            </p:nvSpPr>
            <p:spPr>
              <a:xfrm>
                <a:off x="5536366" y="2259534"/>
                <a:ext cx="1192724" cy="307777"/>
              </a:xfrm>
              <a:prstGeom prst="rect">
                <a:avLst/>
              </a:prstGeom>
              <a:noFill/>
            </p:spPr>
            <p:txBody>
              <a:bodyPr wrap="square" rtlCol="0">
                <a:spAutoFit/>
              </a:bodyPr>
              <a:lstStyle/>
              <a:p>
                <a:r>
                  <a:rPr lang="es-ES_tradnl" sz="1400" b="1" kern="1400" spc="100" dirty="0">
                    <a:solidFill>
                      <a:srgbClr val="3B3838"/>
                    </a:solidFill>
                    <a:latin typeface="Arial Narrow"/>
                    <a:cs typeface="Arial Narrow"/>
                  </a:rPr>
                  <a:t>Políticas</a:t>
                </a:r>
                <a:endParaRPr lang="en-US" sz="1400" b="1" kern="1400" spc="100" dirty="0">
                  <a:solidFill>
                    <a:srgbClr val="3B3838"/>
                  </a:solidFill>
                  <a:latin typeface="Arial Narrow"/>
                  <a:cs typeface="Arial Narrow"/>
                </a:endParaRPr>
              </a:p>
            </p:txBody>
          </p:sp>
        </p:grpSp>
        <p:cxnSp>
          <p:nvCxnSpPr>
            <p:cNvPr id="26" name="Straight Connector 69"/>
            <p:cNvCxnSpPr/>
            <p:nvPr/>
          </p:nvCxnSpPr>
          <p:spPr>
            <a:xfrm>
              <a:off x="3773424" y="3141995"/>
              <a:ext cx="671211" cy="0"/>
            </a:xfrm>
            <a:prstGeom prst="line">
              <a:avLst/>
            </a:prstGeom>
            <a:ln w="38100" cmpd="sng">
              <a:solidFill>
                <a:srgbClr val="E5661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83"/>
          <p:cNvGrpSpPr/>
          <p:nvPr/>
        </p:nvGrpSpPr>
        <p:grpSpPr>
          <a:xfrm>
            <a:off x="3813765" y="3341583"/>
            <a:ext cx="2770156" cy="477324"/>
            <a:chOff x="3773424" y="3733027"/>
            <a:chExt cx="2770156" cy="477324"/>
          </a:xfrm>
        </p:grpSpPr>
        <p:grpSp>
          <p:nvGrpSpPr>
            <p:cNvPr id="30" name="Group 55"/>
            <p:cNvGrpSpPr/>
            <p:nvPr/>
          </p:nvGrpSpPr>
          <p:grpSpPr>
            <a:xfrm>
              <a:off x="4742417" y="3733027"/>
              <a:ext cx="1801163" cy="477324"/>
              <a:chOff x="4927927" y="3492750"/>
              <a:chExt cx="1801163" cy="477324"/>
            </a:xfrm>
          </p:grpSpPr>
          <p:pic>
            <p:nvPicPr>
              <p:cNvPr id="32" name="Picture 31"/>
              <p:cNvPicPr>
                <a:picLocks noChangeAspect="1"/>
              </p:cNvPicPr>
              <p:nvPr/>
            </p:nvPicPr>
            <p:blipFill>
              <a:blip r:embed="rId8"/>
              <a:stretch>
                <a:fillRect/>
              </a:stretch>
            </p:blipFill>
            <p:spPr>
              <a:xfrm>
                <a:off x="4927927" y="3492750"/>
                <a:ext cx="404357" cy="477324"/>
              </a:xfrm>
              <a:prstGeom prst="rect">
                <a:avLst/>
              </a:prstGeom>
            </p:spPr>
          </p:pic>
          <p:sp>
            <p:nvSpPr>
              <p:cNvPr id="33" name="TextBox 43"/>
              <p:cNvSpPr txBox="1"/>
              <p:nvPr/>
            </p:nvSpPr>
            <p:spPr>
              <a:xfrm>
                <a:off x="5536366" y="3585908"/>
                <a:ext cx="1192724" cy="307777"/>
              </a:xfrm>
              <a:prstGeom prst="rect">
                <a:avLst/>
              </a:prstGeom>
              <a:noFill/>
            </p:spPr>
            <p:txBody>
              <a:bodyPr wrap="square" rtlCol="0">
                <a:spAutoFit/>
              </a:bodyPr>
              <a:lstStyle/>
              <a:p>
                <a:r>
                  <a:rPr lang="es-ES_tradnl" sz="1400" b="1" kern="1400" spc="100" dirty="0">
                    <a:solidFill>
                      <a:srgbClr val="3B3838"/>
                    </a:solidFill>
                    <a:latin typeface="Arial Narrow"/>
                    <a:cs typeface="Arial Narrow"/>
                  </a:rPr>
                  <a:t>Normas</a:t>
                </a:r>
                <a:endParaRPr lang="en-US" sz="1400" b="1" kern="1400" spc="100" dirty="0">
                  <a:solidFill>
                    <a:srgbClr val="3B3838"/>
                  </a:solidFill>
                  <a:latin typeface="Arial Narrow"/>
                  <a:cs typeface="Arial Narrow"/>
                </a:endParaRPr>
              </a:p>
            </p:txBody>
          </p:sp>
        </p:grpSp>
        <p:cxnSp>
          <p:nvCxnSpPr>
            <p:cNvPr id="31" name="Straight Connector 72"/>
            <p:cNvCxnSpPr/>
            <p:nvPr/>
          </p:nvCxnSpPr>
          <p:spPr>
            <a:xfrm>
              <a:off x="3773424" y="4017116"/>
              <a:ext cx="671211" cy="0"/>
            </a:xfrm>
            <a:prstGeom prst="line">
              <a:avLst/>
            </a:prstGeom>
            <a:ln w="38100" cmpd="sng">
              <a:solidFill>
                <a:srgbClr val="E5661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11"/>
          <p:cNvGrpSpPr/>
          <p:nvPr/>
        </p:nvGrpSpPr>
        <p:grpSpPr>
          <a:xfrm>
            <a:off x="3412252" y="4103537"/>
            <a:ext cx="3310178" cy="511344"/>
            <a:chOff x="3371911" y="3995961"/>
            <a:chExt cx="3310178" cy="511344"/>
          </a:xfrm>
        </p:grpSpPr>
        <p:grpSp>
          <p:nvGrpSpPr>
            <p:cNvPr id="35" name="Group 67"/>
            <p:cNvGrpSpPr/>
            <p:nvPr/>
          </p:nvGrpSpPr>
          <p:grpSpPr>
            <a:xfrm>
              <a:off x="3371911" y="4111918"/>
              <a:ext cx="3310178" cy="307777"/>
              <a:chOff x="3534328" y="3826185"/>
              <a:chExt cx="3009252" cy="307777"/>
            </a:xfrm>
          </p:grpSpPr>
          <p:sp>
            <p:nvSpPr>
              <p:cNvPr id="37" name="TextBox 75"/>
              <p:cNvSpPr txBox="1"/>
              <p:nvPr/>
            </p:nvSpPr>
            <p:spPr>
              <a:xfrm>
                <a:off x="5350856" y="3826185"/>
                <a:ext cx="1192724" cy="307777"/>
              </a:xfrm>
              <a:prstGeom prst="rect">
                <a:avLst/>
              </a:prstGeom>
              <a:noFill/>
            </p:spPr>
            <p:txBody>
              <a:bodyPr wrap="square" rtlCol="0">
                <a:spAutoFit/>
              </a:bodyPr>
              <a:lstStyle/>
              <a:p>
                <a:r>
                  <a:rPr lang="es-ES_tradnl" sz="1400" b="1" kern="1400" spc="100" dirty="0">
                    <a:solidFill>
                      <a:srgbClr val="3B3838"/>
                    </a:solidFill>
                    <a:latin typeface="Arial Narrow"/>
                    <a:cs typeface="Arial Narrow"/>
                  </a:rPr>
                  <a:t>Recursos</a:t>
                </a:r>
                <a:endParaRPr lang="en-US" sz="1400" b="1" kern="1400" spc="100" dirty="0">
                  <a:solidFill>
                    <a:srgbClr val="3B3838"/>
                  </a:solidFill>
                  <a:latin typeface="Arial Narrow"/>
                  <a:cs typeface="Arial Narrow"/>
                </a:endParaRPr>
              </a:p>
            </p:txBody>
          </p:sp>
          <p:cxnSp>
            <p:nvCxnSpPr>
              <p:cNvPr id="38" name="Straight Connector 71"/>
              <p:cNvCxnSpPr/>
              <p:nvPr/>
            </p:nvCxnSpPr>
            <p:spPr>
              <a:xfrm>
                <a:off x="3534328" y="4017116"/>
                <a:ext cx="910307" cy="0"/>
              </a:xfrm>
              <a:prstGeom prst="line">
                <a:avLst/>
              </a:prstGeom>
              <a:ln w="38100" cmpd="sng">
                <a:solidFill>
                  <a:srgbClr val="E5661D"/>
                </a:solidFill>
                <a:tailEnd type="triangle"/>
              </a:ln>
            </p:spPr>
            <p:style>
              <a:lnRef idx="2">
                <a:schemeClr val="accent1"/>
              </a:lnRef>
              <a:fillRef idx="0">
                <a:schemeClr val="accent1"/>
              </a:fillRef>
              <a:effectRef idx="1">
                <a:schemeClr val="accent1"/>
              </a:effectRef>
              <a:fontRef idx="minor">
                <a:schemeClr val="tx1"/>
              </a:fontRef>
            </p:style>
          </p:cxnSp>
        </p:grpSp>
        <p:pic>
          <p:nvPicPr>
            <p:cNvPr id="36" name="Picture 9"/>
            <p:cNvPicPr>
              <a:picLocks noChangeAspect="1"/>
            </p:cNvPicPr>
            <p:nvPr/>
          </p:nvPicPr>
          <p:blipFill>
            <a:blip r:embed="rId9"/>
            <a:stretch>
              <a:fillRect/>
            </a:stretch>
          </p:blipFill>
          <p:spPr>
            <a:xfrm>
              <a:off x="4659330" y="3995961"/>
              <a:ext cx="503986" cy="511344"/>
            </a:xfrm>
            <a:prstGeom prst="rect">
              <a:avLst/>
            </a:prstGeom>
          </p:spPr>
        </p:pic>
      </p:grpSp>
      <p:grpSp>
        <p:nvGrpSpPr>
          <p:cNvPr id="39" name="Group 84"/>
          <p:cNvGrpSpPr/>
          <p:nvPr/>
        </p:nvGrpSpPr>
        <p:grpSpPr>
          <a:xfrm>
            <a:off x="2934418" y="4726855"/>
            <a:ext cx="4913557" cy="738664"/>
            <a:chOff x="2930843" y="4539179"/>
            <a:chExt cx="4913557" cy="738664"/>
          </a:xfrm>
        </p:grpSpPr>
        <p:grpSp>
          <p:nvGrpSpPr>
            <p:cNvPr id="40" name="Group 54"/>
            <p:cNvGrpSpPr/>
            <p:nvPr/>
          </p:nvGrpSpPr>
          <p:grpSpPr>
            <a:xfrm>
              <a:off x="4623526" y="4539179"/>
              <a:ext cx="3220874" cy="738664"/>
              <a:chOff x="4809036" y="4937479"/>
              <a:chExt cx="3220874" cy="738664"/>
            </a:xfrm>
          </p:grpSpPr>
          <p:pic>
            <p:nvPicPr>
              <p:cNvPr id="42" name="Picture 32"/>
              <p:cNvPicPr>
                <a:picLocks noChangeAspect="1"/>
              </p:cNvPicPr>
              <p:nvPr/>
            </p:nvPicPr>
            <p:blipFill>
              <a:blip r:embed="rId10"/>
              <a:stretch>
                <a:fillRect/>
              </a:stretch>
            </p:blipFill>
            <p:spPr>
              <a:xfrm>
                <a:off x="4809036" y="5092341"/>
                <a:ext cx="530105" cy="428941"/>
              </a:xfrm>
              <a:prstGeom prst="rect">
                <a:avLst/>
              </a:prstGeom>
            </p:spPr>
          </p:pic>
          <p:sp>
            <p:nvSpPr>
              <p:cNvPr id="43" name="TextBox 46"/>
              <p:cNvSpPr txBox="1"/>
              <p:nvPr/>
            </p:nvSpPr>
            <p:spPr>
              <a:xfrm>
                <a:off x="5507826" y="4937479"/>
                <a:ext cx="2522084" cy="738664"/>
              </a:xfrm>
              <a:prstGeom prst="rect">
                <a:avLst/>
              </a:prstGeom>
              <a:noFill/>
            </p:spPr>
            <p:txBody>
              <a:bodyPr wrap="square" rtlCol="0">
                <a:spAutoFit/>
              </a:bodyPr>
              <a:lstStyle/>
              <a:p>
                <a:r>
                  <a:rPr lang="es-ES_tradnl" sz="1400" b="1" kern="1400" spc="100" dirty="0">
                    <a:solidFill>
                      <a:srgbClr val="3B3838"/>
                    </a:solidFill>
                    <a:latin typeface="Arial Narrow"/>
                    <a:cs typeface="Arial Narrow"/>
                  </a:rPr>
                  <a:t>Información </a:t>
                </a:r>
                <a:r>
                  <a:rPr lang="en-US" sz="1400" b="1" kern="1400" spc="100" dirty="0">
                    <a:solidFill>
                      <a:srgbClr val="3B3838"/>
                    </a:solidFill>
                    <a:latin typeface="Arial Narrow"/>
                    <a:cs typeface="Arial Narrow"/>
                  </a:rPr>
                  <a:t>p</a:t>
                </a:r>
                <a:r>
                  <a:rPr lang="es-ES_tradnl" sz="1400" b="1" kern="1400" spc="100" dirty="0">
                    <a:solidFill>
                      <a:srgbClr val="3B3838"/>
                    </a:solidFill>
                    <a:latin typeface="Arial Narrow"/>
                    <a:cs typeface="Arial Narrow"/>
                  </a:rPr>
                  <a:t>ara el desarrollo de la gestión </a:t>
                </a:r>
              </a:p>
              <a:p>
                <a:r>
                  <a:rPr lang="es-ES_tradnl" sz="1400" b="1" kern="1400" spc="100" dirty="0">
                    <a:solidFill>
                      <a:srgbClr val="3B3838"/>
                    </a:solidFill>
                    <a:latin typeface="Arial Narrow"/>
                    <a:cs typeface="Arial Narrow"/>
                  </a:rPr>
                  <a:t>y desempeño institucional</a:t>
                </a:r>
                <a:endParaRPr lang="en-US" sz="1400" b="1" kern="1400" spc="100" dirty="0">
                  <a:solidFill>
                    <a:srgbClr val="3B3838"/>
                  </a:solidFill>
                  <a:latin typeface="Arial Narrow"/>
                  <a:cs typeface="Arial Narrow"/>
                </a:endParaRPr>
              </a:p>
            </p:txBody>
          </p:sp>
        </p:grpSp>
        <p:cxnSp>
          <p:nvCxnSpPr>
            <p:cNvPr id="41" name="Straight Connector 74"/>
            <p:cNvCxnSpPr/>
            <p:nvPr/>
          </p:nvCxnSpPr>
          <p:spPr>
            <a:xfrm>
              <a:off x="2930843" y="4892238"/>
              <a:ext cx="1513792" cy="0"/>
            </a:xfrm>
            <a:prstGeom prst="line">
              <a:avLst/>
            </a:prstGeom>
            <a:ln w="38100" cmpd="sng">
              <a:solidFill>
                <a:srgbClr val="E5661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5" name="Group 3"/>
          <p:cNvGrpSpPr/>
          <p:nvPr/>
        </p:nvGrpSpPr>
        <p:grpSpPr>
          <a:xfrm>
            <a:off x="994767" y="2113585"/>
            <a:ext cx="2818998" cy="2818998"/>
            <a:chOff x="746468" y="1903879"/>
            <a:chExt cx="3023258" cy="3023258"/>
          </a:xfrm>
        </p:grpSpPr>
        <p:pic>
          <p:nvPicPr>
            <p:cNvPr id="56" name="Picture 17"/>
            <p:cNvPicPr>
              <a:picLocks noChangeAspect="1"/>
            </p:cNvPicPr>
            <p:nvPr/>
          </p:nvPicPr>
          <p:blipFill>
            <a:blip r:embed="rId11"/>
            <a:stretch>
              <a:fillRect/>
            </a:stretch>
          </p:blipFill>
          <p:spPr>
            <a:xfrm>
              <a:off x="746468" y="1903879"/>
              <a:ext cx="3023258" cy="3023258"/>
            </a:xfrm>
            <a:prstGeom prst="rect">
              <a:avLst/>
            </a:prstGeom>
          </p:spPr>
        </p:pic>
        <p:sp>
          <p:nvSpPr>
            <p:cNvPr id="57" name="Oval 2"/>
            <p:cNvSpPr/>
            <p:nvPr/>
          </p:nvSpPr>
          <p:spPr>
            <a:xfrm>
              <a:off x="968927" y="2126338"/>
              <a:ext cx="2578340" cy="2578340"/>
            </a:xfrm>
            <a:prstGeom prst="ellipse">
              <a:avLst/>
            </a:prstGeom>
            <a:solidFill>
              <a:srgbClr val="E566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82" name="Picture 64"/>
          <p:cNvPicPr>
            <a:picLocks noChangeAspect="1"/>
          </p:cNvPicPr>
          <p:nvPr/>
        </p:nvPicPr>
        <p:blipFill>
          <a:blip r:embed="rId12"/>
          <a:stretch>
            <a:fillRect/>
          </a:stretch>
        </p:blipFill>
        <p:spPr>
          <a:xfrm>
            <a:off x="681413" y="1751131"/>
            <a:ext cx="3459908" cy="3459907"/>
          </a:xfrm>
          <a:prstGeom prst="rect">
            <a:avLst/>
          </a:prstGeom>
        </p:spPr>
      </p:pic>
      <p:sp>
        <p:nvSpPr>
          <p:cNvPr id="83" name="TextBox 4"/>
          <p:cNvSpPr txBox="1"/>
          <p:nvPr/>
        </p:nvSpPr>
        <p:spPr>
          <a:xfrm>
            <a:off x="1313414" y="3109344"/>
            <a:ext cx="2112985" cy="683941"/>
          </a:xfrm>
          <a:prstGeom prst="rect">
            <a:avLst/>
          </a:prstGeom>
          <a:noFill/>
        </p:spPr>
        <p:txBody>
          <a:bodyPr wrap="square" rtlCol="0">
            <a:spAutoFit/>
          </a:bodyPr>
          <a:lstStyle/>
          <a:p>
            <a:pPr algn="ctr"/>
            <a:r>
              <a:rPr lang="en-US" sz="2000" b="1" dirty="0" err="1">
                <a:solidFill>
                  <a:prstClr val="white"/>
                </a:solidFill>
                <a:latin typeface="Arial"/>
                <a:cs typeface="Arial"/>
              </a:rPr>
              <a:t>Sistema</a:t>
            </a:r>
            <a:r>
              <a:rPr lang="en-US" sz="2000" b="1" dirty="0">
                <a:solidFill>
                  <a:prstClr val="white"/>
                </a:solidFill>
                <a:latin typeface="Arial"/>
                <a:cs typeface="Arial"/>
              </a:rPr>
              <a:t> </a:t>
            </a:r>
          </a:p>
          <a:p>
            <a:pPr algn="ctr"/>
            <a:r>
              <a:rPr lang="en-US" sz="2000" b="1" dirty="0">
                <a:solidFill>
                  <a:prstClr val="white"/>
                </a:solidFill>
                <a:latin typeface="Arial"/>
                <a:cs typeface="Arial"/>
              </a:rPr>
              <a:t>de Gestión</a:t>
            </a:r>
          </a:p>
        </p:txBody>
      </p:sp>
      <p:grpSp>
        <p:nvGrpSpPr>
          <p:cNvPr id="84" name="Grupo 54"/>
          <p:cNvGrpSpPr/>
          <p:nvPr/>
        </p:nvGrpSpPr>
        <p:grpSpPr>
          <a:xfrm>
            <a:off x="8009699" y="1361341"/>
            <a:ext cx="3763023" cy="5253642"/>
            <a:chOff x="7969358" y="1253765"/>
            <a:chExt cx="3763023" cy="5253642"/>
          </a:xfrm>
        </p:grpSpPr>
        <p:sp>
          <p:nvSpPr>
            <p:cNvPr id="85" name="Rectángulo 55"/>
            <p:cNvSpPr/>
            <p:nvPr/>
          </p:nvSpPr>
          <p:spPr>
            <a:xfrm>
              <a:off x="7969358" y="1253765"/>
              <a:ext cx="3763023" cy="5068976"/>
            </a:xfrm>
            <a:prstGeom prst="rect">
              <a:avLst/>
            </a:prstGeom>
            <a:noFill/>
            <a:ln w="38100">
              <a:solidFill>
                <a:srgbClr val="15979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86" name="Rectángulo 56"/>
            <p:cNvSpPr/>
            <p:nvPr/>
          </p:nvSpPr>
          <p:spPr>
            <a:xfrm>
              <a:off x="8558522" y="6138075"/>
              <a:ext cx="2470841" cy="369332"/>
            </a:xfrm>
            <a:prstGeom prst="rect">
              <a:avLst/>
            </a:prstGeom>
            <a:solidFill>
              <a:schemeClr val="bg1"/>
            </a:solidFill>
          </p:spPr>
          <p:txBody>
            <a:bodyPr wrap="square">
              <a:spAutoFit/>
            </a:bodyPr>
            <a:lstStyle/>
            <a:p>
              <a:pPr algn="ctr"/>
              <a:r>
                <a:rPr lang="es-ES_tradnl" b="1" kern="1400" spc="100" dirty="0">
                  <a:solidFill>
                    <a:prstClr val="black">
                      <a:lumMod val="75000"/>
                      <a:lumOff val="25000"/>
                    </a:prstClr>
                  </a:solidFill>
                  <a:latin typeface="Arial Narrow"/>
                  <a:cs typeface="Arial Narrow"/>
                </a:rPr>
                <a:t>Legalidad </a:t>
              </a:r>
              <a:r>
                <a:rPr lang="en-US" b="1" kern="1400" spc="100" dirty="0">
                  <a:solidFill>
                    <a:prstClr val="black">
                      <a:lumMod val="75000"/>
                      <a:lumOff val="25000"/>
                    </a:prstClr>
                  </a:solidFill>
                  <a:latin typeface="Arial Narrow"/>
                  <a:cs typeface="Arial Narrow"/>
                </a:rPr>
                <a:t>e</a:t>
              </a:r>
              <a:r>
                <a:rPr lang="es-ES_tradnl" b="1" kern="1400" spc="100" dirty="0">
                  <a:solidFill>
                    <a:prstClr val="black">
                      <a:lumMod val="75000"/>
                      <a:lumOff val="25000"/>
                    </a:prstClr>
                  </a:solidFill>
                  <a:latin typeface="Arial Narrow"/>
                  <a:cs typeface="Arial Narrow"/>
                </a:rPr>
                <a:t> integridad</a:t>
              </a:r>
              <a:endParaRPr lang="es-CO" b="1" kern="1400" spc="100" dirty="0">
                <a:solidFill>
                  <a:prstClr val="black">
                    <a:lumMod val="75000"/>
                    <a:lumOff val="25000"/>
                  </a:prstClr>
                </a:solidFill>
                <a:latin typeface="Arial Narrow"/>
                <a:cs typeface="Arial Narrow"/>
              </a:endParaRPr>
            </a:p>
          </p:txBody>
        </p:sp>
      </p:grpSp>
      <p:grpSp>
        <p:nvGrpSpPr>
          <p:cNvPr id="90" name="Group 47"/>
          <p:cNvGrpSpPr/>
          <p:nvPr/>
        </p:nvGrpSpPr>
        <p:grpSpPr>
          <a:xfrm>
            <a:off x="8174074" y="2808171"/>
            <a:ext cx="1419486" cy="550916"/>
            <a:chOff x="5317514" y="2639965"/>
            <a:chExt cx="1920894" cy="310978"/>
          </a:xfrm>
          <a:solidFill>
            <a:srgbClr val="E5661D"/>
          </a:solidFill>
        </p:grpSpPr>
        <p:sp>
          <p:nvSpPr>
            <p:cNvPr id="91" name="Rectangle 48"/>
            <p:cNvSpPr/>
            <p:nvPr/>
          </p:nvSpPr>
          <p:spPr>
            <a:xfrm>
              <a:off x="5325748" y="2639965"/>
              <a:ext cx="1904424" cy="3109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TextBox 49"/>
            <p:cNvSpPr txBox="1"/>
            <p:nvPr/>
          </p:nvSpPr>
          <p:spPr>
            <a:xfrm>
              <a:off x="5317514" y="2641733"/>
              <a:ext cx="1920894" cy="295344"/>
            </a:xfrm>
            <a:prstGeom prst="rect">
              <a:avLst/>
            </a:prstGeom>
            <a:grpFill/>
            <a:ln>
              <a:noFill/>
            </a:ln>
          </p:spPr>
          <p:txBody>
            <a:bodyPr wrap="square" rtlCol="0">
              <a:spAutoFit/>
            </a:bodyPr>
            <a:lstStyle/>
            <a:p>
              <a:pPr algn="ctr"/>
              <a:r>
                <a:rPr lang="es-ES_tradnl" sz="1400" b="1" kern="1400" spc="100" dirty="0">
                  <a:solidFill>
                    <a:prstClr val="white"/>
                  </a:solidFill>
                  <a:latin typeface="Arial Narrow"/>
                  <a:cs typeface="Arial Narrow"/>
                </a:rPr>
                <a:t>Mejor</a:t>
              </a:r>
            </a:p>
            <a:p>
              <a:pPr algn="ctr"/>
              <a:r>
                <a:rPr lang="es-ES_tradnl" sz="1400" b="1" kern="1400" spc="100" dirty="0">
                  <a:solidFill>
                    <a:prstClr val="white"/>
                  </a:solidFill>
                  <a:latin typeface="Arial Narrow"/>
                  <a:cs typeface="Arial Narrow"/>
                </a:rPr>
                <a:t>desempeño</a:t>
              </a:r>
              <a:endParaRPr lang="en-US" sz="1400" b="1" kern="1400" spc="100" dirty="0">
                <a:solidFill>
                  <a:prstClr val="white"/>
                </a:solidFill>
                <a:latin typeface="Arial Narrow"/>
                <a:cs typeface="Arial Narrow"/>
              </a:endParaRPr>
            </a:p>
          </p:txBody>
        </p:sp>
      </p:grpSp>
      <p:grpSp>
        <p:nvGrpSpPr>
          <p:cNvPr id="93" name="Group 91"/>
          <p:cNvGrpSpPr/>
          <p:nvPr/>
        </p:nvGrpSpPr>
        <p:grpSpPr>
          <a:xfrm>
            <a:off x="8674412" y="1617493"/>
            <a:ext cx="2356590" cy="2429857"/>
            <a:chOff x="8634071" y="735134"/>
            <a:chExt cx="2356590" cy="2429857"/>
          </a:xfrm>
        </p:grpSpPr>
        <p:sp>
          <p:nvSpPr>
            <p:cNvPr id="94" name="Oval 37"/>
            <p:cNvSpPr/>
            <p:nvPr/>
          </p:nvSpPr>
          <p:spPr>
            <a:xfrm>
              <a:off x="8634071" y="808400"/>
              <a:ext cx="2356590" cy="2356591"/>
            </a:xfrm>
            <a:prstGeom prst="ellipse">
              <a:avLst/>
            </a:prstGeom>
            <a:solidFill>
              <a:schemeClr val="bg1">
                <a:lumMod val="85000"/>
                <a:alpha val="25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6E6">
                    <a:lumMod val="50000"/>
                  </a:srgbClr>
                </a:solidFill>
              </a:endParaRPr>
            </a:p>
          </p:txBody>
        </p:sp>
        <p:pic>
          <p:nvPicPr>
            <p:cNvPr id="95" name="Picture 90"/>
            <p:cNvPicPr>
              <a:picLocks noChangeAspect="1"/>
            </p:cNvPicPr>
            <p:nvPr/>
          </p:nvPicPr>
          <p:blipFill>
            <a:blip r:embed="rId6"/>
            <a:stretch>
              <a:fillRect/>
            </a:stretch>
          </p:blipFill>
          <p:spPr>
            <a:xfrm>
              <a:off x="9485380" y="735134"/>
              <a:ext cx="633698" cy="1022813"/>
            </a:xfrm>
            <a:prstGeom prst="rect">
              <a:avLst/>
            </a:prstGeom>
          </p:spPr>
        </p:pic>
      </p:grpSp>
      <p:grpSp>
        <p:nvGrpSpPr>
          <p:cNvPr id="96" name="Group 50"/>
          <p:cNvGrpSpPr/>
          <p:nvPr/>
        </p:nvGrpSpPr>
        <p:grpSpPr>
          <a:xfrm>
            <a:off x="10096792" y="2811300"/>
            <a:ext cx="1438515" cy="550916"/>
            <a:chOff x="5125783" y="2639965"/>
            <a:chExt cx="2355442" cy="310978"/>
          </a:xfrm>
          <a:solidFill>
            <a:srgbClr val="E5661D"/>
          </a:solidFill>
        </p:grpSpPr>
        <p:sp>
          <p:nvSpPr>
            <p:cNvPr id="97" name="Rectangle 51"/>
            <p:cNvSpPr/>
            <p:nvPr/>
          </p:nvSpPr>
          <p:spPr>
            <a:xfrm>
              <a:off x="5125783" y="2639965"/>
              <a:ext cx="2304353" cy="3109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TextBox 52"/>
            <p:cNvSpPr txBox="1"/>
            <p:nvPr/>
          </p:nvSpPr>
          <p:spPr>
            <a:xfrm>
              <a:off x="5156941" y="2708791"/>
              <a:ext cx="2324284" cy="173732"/>
            </a:xfrm>
            <a:prstGeom prst="rect">
              <a:avLst/>
            </a:prstGeom>
            <a:noFill/>
          </p:spPr>
          <p:txBody>
            <a:bodyPr wrap="square" rtlCol="0">
              <a:spAutoFit/>
            </a:bodyPr>
            <a:lstStyle/>
            <a:p>
              <a:pPr algn="ctr"/>
              <a:r>
                <a:rPr lang="es-ES_tradnl" sz="1400" b="1" kern="1400" spc="100" dirty="0">
                  <a:solidFill>
                    <a:prstClr val="white"/>
                  </a:solidFill>
                  <a:latin typeface="Arial Narrow"/>
                  <a:cs typeface="Arial Narrow"/>
                </a:rPr>
                <a:t>Resultados</a:t>
              </a:r>
              <a:endParaRPr lang="en-US" sz="1400" b="1" kern="1400" spc="100" dirty="0">
                <a:solidFill>
                  <a:prstClr val="white"/>
                </a:solidFill>
                <a:latin typeface="Arial Narrow"/>
                <a:cs typeface="Arial Narrow"/>
              </a:endParaRPr>
            </a:p>
          </p:txBody>
        </p:sp>
      </p:grpSp>
      <p:sp>
        <p:nvSpPr>
          <p:cNvPr id="99" name="Plus 53"/>
          <p:cNvSpPr>
            <a:spLocks noChangeAspect="1"/>
          </p:cNvSpPr>
          <p:nvPr/>
        </p:nvSpPr>
        <p:spPr>
          <a:xfrm flipH="1" flipV="1">
            <a:off x="9711203" y="2889721"/>
            <a:ext cx="314199" cy="324000"/>
          </a:xfrm>
          <a:prstGeom prst="mathPlus">
            <a:avLst/>
          </a:prstGeom>
          <a:solidFill>
            <a:srgbClr val="1597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1" name="Right Arrow 78"/>
          <p:cNvSpPr/>
          <p:nvPr/>
        </p:nvSpPr>
        <p:spPr>
          <a:xfrm rot="5400000">
            <a:off x="9651135" y="3587071"/>
            <a:ext cx="468278" cy="231951"/>
          </a:xfrm>
          <a:prstGeom prst="rightArrow">
            <a:avLst>
              <a:gd name="adj1" fmla="val 28099"/>
              <a:gd name="adj2" fmla="val 50000"/>
            </a:avLst>
          </a:prstGeom>
          <a:solidFill>
            <a:srgbClr val="1597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9792"/>
              </a:solidFill>
            </a:endParaRPr>
          </a:p>
        </p:txBody>
      </p:sp>
      <p:grpSp>
        <p:nvGrpSpPr>
          <p:cNvPr id="104" name="Group 7"/>
          <p:cNvGrpSpPr/>
          <p:nvPr/>
        </p:nvGrpSpPr>
        <p:grpSpPr>
          <a:xfrm>
            <a:off x="8425380" y="4146574"/>
            <a:ext cx="2902461" cy="1903785"/>
            <a:chOff x="8385039" y="2981959"/>
            <a:chExt cx="2902461" cy="1903785"/>
          </a:xfrm>
        </p:grpSpPr>
        <p:pic>
          <p:nvPicPr>
            <p:cNvPr id="105" name="Imagen 49">
              <a:extLst>
                <a:ext uri="{FF2B5EF4-FFF2-40B4-BE49-F238E27FC236}">
                  <a16:creationId xmlns:a16="http://schemas.microsoft.com/office/drawing/2014/main" xmlns="" id="{42316694-9F56-46EB-AC0F-246759ECDB5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92985" y="2981959"/>
              <a:ext cx="1309586" cy="672767"/>
            </a:xfrm>
            <a:prstGeom prst="rect">
              <a:avLst/>
            </a:prstGeom>
          </p:spPr>
        </p:pic>
        <p:pic>
          <p:nvPicPr>
            <p:cNvPr id="106" name="Imagen 61">
              <a:extLst>
                <a:ext uri="{FF2B5EF4-FFF2-40B4-BE49-F238E27FC236}">
                  <a16:creationId xmlns:a16="http://schemas.microsoft.com/office/drawing/2014/main" xmlns="" id="{D81F3A3B-42F3-4DC8-BD39-FBC1EA8DBFA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200000">
              <a:off x="9339766" y="3183053"/>
              <a:ext cx="1047624" cy="2357757"/>
            </a:xfrm>
            <a:prstGeom prst="rect">
              <a:avLst/>
            </a:prstGeom>
          </p:spPr>
        </p:pic>
        <p:sp>
          <p:nvSpPr>
            <p:cNvPr id="107" name="Rectangle 20">
              <a:extLst>
                <a:ext uri="{FF2B5EF4-FFF2-40B4-BE49-F238E27FC236}">
                  <a16:creationId xmlns:a16="http://schemas.microsoft.com/office/drawing/2014/main" xmlns="" id="{93DAF540-82BB-4E52-8E87-9EC27DE700BE}"/>
                </a:ext>
              </a:extLst>
            </p:cNvPr>
            <p:cNvSpPr/>
            <p:nvPr/>
          </p:nvSpPr>
          <p:spPr>
            <a:xfrm flipH="1">
              <a:off x="8385039" y="3986153"/>
              <a:ext cx="2902461" cy="880823"/>
            </a:xfrm>
            <a:prstGeom prst="rect">
              <a:avLst/>
            </a:prstGeom>
            <a:solidFill>
              <a:srgbClr val="E566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09" name="Rectángulo 63">
            <a:extLst>
              <a:ext uri="{FF2B5EF4-FFF2-40B4-BE49-F238E27FC236}">
                <a16:creationId xmlns:a16="http://schemas.microsoft.com/office/drawing/2014/main" xmlns="" id="{2FD01ED8-5783-44B0-87A3-5B8552C885FF}"/>
              </a:ext>
            </a:extLst>
          </p:cNvPr>
          <p:cNvSpPr/>
          <p:nvPr/>
        </p:nvSpPr>
        <p:spPr>
          <a:xfrm>
            <a:off x="8401557" y="5250783"/>
            <a:ext cx="2924276" cy="738664"/>
          </a:xfrm>
          <a:prstGeom prst="rect">
            <a:avLst/>
          </a:prstGeom>
        </p:spPr>
        <p:txBody>
          <a:bodyPr wrap="square">
            <a:spAutoFit/>
          </a:bodyPr>
          <a:lstStyle/>
          <a:p>
            <a:pPr algn="ctr"/>
            <a:r>
              <a:rPr lang="es-CO" sz="1400" b="1" kern="1400" spc="100" dirty="0">
                <a:solidFill>
                  <a:prstClr val="white"/>
                </a:solidFill>
                <a:latin typeface="Arial Narrow"/>
                <a:cs typeface="Arial Narrow"/>
              </a:rPr>
              <a:t>Satisfacción de necesidades </a:t>
            </a:r>
          </a:p>
          <a:p>
            <a:pPr algn="ctr"/>
            <a:r>
              <a:rPr lang="tr-TR" sz="1400" b="1" kern="1400" spc="100" dirty="0">
                <a:solidFill>
                  <a:prstClr val="white"/>
                </a:solidFill>
                <a:latin typeface="Arial Narrow"/>
                <a:cs typeface="Arial Narrow"/>
              </a:rPr>
              <a:t>y</a:t>
            </a:r>
            <a:r>
              <a:rPr lang="es-CO" sz="1400" b="1" kern="1400" spc="100" dirty="0">
                <a:solidFill>
                  <a:prstClr val="white"/>
                </a:solidFill>
                <a:latin typeface="Arial Narrow"/>
                <a:cs typeface="Arial Narrow"/>
              </a:rPr>
              <a:t> goce efectivo de derechos de los ciudadanos</a:t>
            </a:r>
          </a:p>
        </p:txBody>
      </p:sp>
      <p:pic>
        <p:nvPicPr>
          <p:cNvPr id="110" name="Picture 85"/>
          <p:cNvPicPr>
            <a:picLocks noChangeAspect="1"/>
          </p:cNvPicPr>
          <p:nvPr/>
        </p:nvPicPr>
        <p:blipFill>
          <a:blip r:embed="rId15"/>
          <a:stretch>
            <a:fillRect/>
          </a:stretch>
        </p:blipFill>
        <p:spPr>
          <a:xfrm rot="2137640">
            <a:off x="6578115" y="624433"/>
            <a:ext cx="1316755" cy="1402630"/>
          </a:xfrm>
          <a:prstGeom prst="rect">
            <a:avLst/>
          </a:prstGeom>
        </p:spPr>
      </p:pic>
    </p:spTree>
    <p:extLst>
      <p:ext uri="{BB962C8B-B14F-4D97-AF65-F5344CB8AC3E}">
        <p14:creationId xmlns:p14="http://schemas.microsoft.com/office/powerpoint/2010/main" val="13777991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5" name="CuadroTexto 3"/>
          <p:cNvSpPr txBox="1"/>
          <p:nvPr/>
        </p:nvSpPr>
        <p:spPr>
          <a:xfrm>
            <a:off x="3209364" y="257211"/>
            <a:ext cx="5002306" cy="646331"/>
          </a:xfrm>
          <a:prstGeom prst="rect">
            <a:avLst/>
          </a:prstGeom>
          <a:noFill/>
        </p:spPr>
        <p:txBody>
          <a:bodyPr wrap="square" rtlCol="0">
            <a:spAutoFit/>
          </a:bodyPr>
          <a:lstStyle/>
          <a:p>
            <a:pPr algn="ctr"/>
            <a:r>
              <a:rPr lang="es-ES" sz="3600" b="1" dirty="0" smtClean="0">
                <a:solidFill>
                  <a:schemeClr val="accent2"/>
                </a:solidFill>
              </a:rPr>
              <a:t>Código de Integridad UTS</a:t>
            </a:r>
            <a:endParaRPr lang="es-CO" sz="3600" b="1" dirty="0">
              <a:effectLst>
                <a:outerShdw blurRad="38100" dist="38100" dir="2700000" algn="tl">
                  <a:srgbClr val="000000">
                    <a:alpha val="43137"/>
                  </a:srgbClr>
                </a:outerShdw>
              </a:effectLst>
            </a:endParaRPr>
          </a:p>
        </p:txBody>
      </p:sp>
      <p:sp>
        <p:nvSpPr>
          <p:cNvPr id="6" name="5 Rectángulo"/>
          <p:cNvSpPr/>
          <p:nvPr/>
        </p:nvSpPr>
        <p:spPr>
          <a:xfrm>
            <a:off x="1028700" y="783647"/>
            <a:ext cx="9550399" cy="369332"/>
          </a:xfrm>
          <a:prstGeom prst="rect">
            <a:avLst/>
          </a:prstGeom>
        </p:spPr>
        <p:txBody>
          <a:bodyPr wrap="square">
            <a:spAutoFit/>
          </a:bodyPr>
          <a:lstStyle/>
          <a:p>
            <a:r>
              <a:rPr lang="es-CO" dirty="0">
                <a:hlinkClick r:id="rId6"/>
              </a:rPr>
              <a:t>http://www.uts.edu.co/portal/app/ckfinder/userfiles/files/Codigo%20de%20Integridad%20UTS.pdf</a:t>
            </a:r>
            <a:endParaRPr lang="es-CO" dirty="0"/>
          </a:p>
        </p:txBody>
      </p:sp>
      <p:pic>
        <p:nvPicPr>
          <p:cNvPr id="717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689" t="31360" r="62396" b="13649"/>
          <a:stretch/>
        </p:blipFill>
        <p:spPr bwMode="auto">
          <a:xfrm>
            <a:off x="666444" y="1152979"/>
            <a:ext cx="4197656" cy="542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6897" t="31997" r="38457" b="21996"/>
          <a:stretch/>
        </p:blipFill>
        <p:spPr bwMode="auto">
          <a:xfrm>
            <a:off x="5528316" y="1309329"/>
            <a:ext cx="4872983" cy="511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9316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5" name="CuadroTexto 3"/>
          <p:cNvSpPr txBox="1"/>
          <p:nvPr/>
        </p:nvSpPr>
        <p:spPr>
          <a:xfrm>
            <a:off x="3209364" y="257211"/>
            <a:ext cx="5002306" cy="646331"/>
          </a:xfrm>
          <a:prstGeom prst="rect">
            <a:avLst/>
          </a:prstGeom>
          <a:noFill/>
        </p:spPr>
        <p:txBody>
          <a:bodyPr wrap="square" rtlCol="0">
            <a:spAutoFit/>
          </a:bodyPr>
          <a:lstStyle/>
          <a:p>
            <a:pPr algn="ctr"/>
            <a:r>
              <a:rPr lang="es-ES" sz="3600" b="1" dirty="0" smtClean="0">
                <a:solidFill>
                  <a:schemeClr val="accent2"/>
                </a:solidFill>
              </a:rPr>
              <a:t>Código de Integridad UTS</a:t>
            </a:r>
            <a:endParaRPr lang="es-CO" sz="3600" b="1" dirty="0">
              <a:effectLst>
                <a:outerShdw blurRad="38100" dist="38100" dir="2700000" algn="tl">
                  <a:srgbClr val="000000">
                    <a:alpha val="43137"/>
                  </a:srgbClr>
                </a:outerShdw>
              </a:effectLst>
            </a:endParaRPr>
          </a:p>
        </p:txBody>
      </p:sp>
      <p:sp>
        <p:nvSpPr>
          <p:cNvPr id="6" name="5 Rectángulo"/>
          <p:cNvSpPr/>
          <p:nvPr/>
        </p:nvSpPr>
        <p:spPr>
          <a:xfrm>
            <a:off x="1028700" y="783647"/>
            <a:ext cx="9550399" cy="369332"/>
          </a:xfrm>
          <a:prstGeom prst="rect">
            <a:avLst/>
          </a:prstGeom>
        </p:spPr>
        <p:txBody>
          <a:bodyPr wrap="square">
            <a:spAutoFit/>
          </a:bodyPr>
          <a:lstStyle/>
          <a:p>
            <a:r>
              <a:rPr lang="es-CO" dirty="0">
                <a:hlinkClick r:id="rId6"/>
              </a:rPr>
              <a:t>http://www.uts.edu.co/portal/app/ckfinder/userfiles/files/Codigo%20de%20Integridad%20UTS.pdf</a:t>
            </a:r>
            <a:endParaRPr lang="es-CO" dirty="0"/>
          </a:p>
        </p:txBody>
      </p:sp>
      <p:pic>
        <p:nvPicPr>
          <p:cNvPr id="81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2079" t="26271" r="14983" b="50045"/>
          <a:stretch/>
        </p:blipFill>
        <p:spPr bwMode="auto">
          <a:xfrm>
            <a:off x="666444" y="2839456"/>
            <a:ext cx="4184956" cy="242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7824" t="77619" r="39433" b="12641"/>
          <a:stretch/>
        </p:blipFill>
        <p:spPr bwMode="auto">
          <a:xfrm>
            <a:off x="666445" y="1816100"/>
            <a:ext cx="3994456" cy="102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1753" t="48744" r="14407" b="12493"/>
          <a:stretch/>
        </p:blipFill>
        <p:spPr bwMode="auto">
          <a:xfrm>
            <a:off x="4639671" y="1658614"/>
            <a:ext cx="3949216" cy="361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4179" t="19098" r="62404" b="38193"/>
          <a:stretch/>
        </p:blipFill>
        <p:spPr bwMode="auto">
          <a:xfrm>
            <a:off x="8588887" y="1699256"/>
            <a:ext cx="3441601" cy="352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2727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8188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5" name="CuadroTexto 3"/>
          <p:cNvSpPr txBox="1"/>
          <p:nvPr/>
        </p:nvSpPr>
        <p:spPr>
          <a:xfrm>
            <a:off x="3209364" y="257211"/>
            <a:ext cx="5002306" cy="646331"/>
          </a:xfrm>
          <a:prstGeom prst="rect">
            <a:avLst/>
          </a:prstGeom>
          <a:noFill/>
        </p:spPr>
        <p:txBody>
          <a:bodyPr wrap="square" rtlCol="0">
            <a:spAutoFit/>
          </a:bodyPr>
          <a:lstStyle/>
          <a:p>
            <a:pPr algn="ctr"/>
            <a:r>
              <a:rPr lang="es-ES" sz="3600" b="1" dirty="0" smtClean="0">
                <a:solidFill>
                  <a:schemeClr val="accent2"/>
                </a:solidFill>
              </a:rPr>
              <a:t>Código de Integridad UTS</a:t>
            </a:r>
            <a:endParaRPr lang="es-CO" sz="3600" b="1" dirty="0">
              <a:effectLst>
                <a:outerShdw blurRad="38100" dist="38100" dir="2700000" algn="tl">
                  <a:srgbClr val="000000">
                    <a:alpha val="43137"/>
                  </a:srgbClr>
                </a:outerShdw>
              </a:effectLst>
            </a:endParaRPr>
          </a:p>
        </p:txBody>
      </p:sp>
      <p:sp>
        <p:nvSpPr>
          <p:cNvPr id="6" name="5 Rectángulo"/>
          <p:cNvSpPr/>
          <p:nvPr/>
        </p:nvSpPr>
        <p:spPr>
          <a:xfrm>
            <a:off x="1028700" y="783647"/>
            <a:ext cx="9550399" cy="369332"/>
          </a:xfrm>
          <a:prstGeom prst="rect">
            <a:avLst/>
          </a:prstGeom>
        </p:spPr>
        <p:txBody>
          <a:bodyPr wrap="square">
            <a:spAutoFit/>
          </a:bodyPr>
          <a:lstStyle/>
          <a:p>
            <a:r>
              <a:rPr lang="es-CO" dirty="0">
                <a:hlinkClick r:id="rId6"/>
              </a:rPr>
              <a:t>http://www.uts.edu.co/portal/app/ckfinder/userfiles/files/Codigo%20de%20Integridad%20UTS.pdf</a:t>
            </a:r>
            <a:endParaRPr lang="es-CO" dirty="0"/>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122" t="37673" r="66326" b="17535"/>
          <a:stretch/>
        </p:blipFill>
        <p:spPr bwMode="auto">
          <a:xfrm>
            <a:off x="1123644" y="1752600"/>
            <a:ext cx="4276634"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5524" t="60417" r="36980" b="29166"/>
          <a:stretch/>
        </p:blipFill>
        <p:spPr bwMode="auto">
          <a:xfrm>
            <a:off x="5528788" y="3902074"/>
            <a:ext cx="6118648" cy="133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5749" t="35590" r="36725" b="52778"/>
          <a:stretch/>
        </p:blipFill>
        <p:spPr bwMode="auto">
          <a:xfrm>
            <a:off x="5774016" y="2444750"/>
            <a:ext cx="5826458"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860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2" name="1 Título"/>
          <p:cNvSpPr>
            <a:spLocks noGrp="1"/>
          </p:cNvSpPr>
          <p:nvPr>
            <p:ph type="ctrTitle"/>
          </p:nvPr>
        </p:nvSpPr>
        <p:spPr>
          <a:xfrm>
            <a:off x="651543" y="-23334"/>
            <a:ext cx="9903855" cy="1551827"/>
          </a:xfrm>
        </p:spPr>
        <p:txBody>
          <a:bodyPr>
            <a:normAutofit/>
          </a:bodyPr>
          <a:lstStyle/>
          <a:p>
            <a:pPr algn="ctr" eaLnBrk="1" hangingPunct="1"/>
            <a:r>
              <a:rPr lang="es-CO" altLang="es-CO" sz="4000" b="1" dirty="0">
                <a:solidFill>
                  <a:schemeClr val="accent2"/>
                </a:solidFill>
              </a:rPr>
              <a:t>Inducción Sistema de Gestión en Seguridad y Salud en el Trabajo</a:t>
            </a:r>
          </a:p>
        </p:txBody>
      </p:sp>
      <p:pic>
        <p:nvPicPr>
          <p:cNvPr id="15" name="Imagen 2"/>
          <p:cNvPicPr>
            <a:picLocks noChangeAspect="1"/>
          </p:cNvPicPr>
          <p:nvPr/>
        </p:nvPicPr>
        <p:blipFill>
          <a:blip r:embed="rId6"/>
          <a:stretch>
            <a:fillRect/>
          </a:stretch>
        </p:blipFill>
        <p:spPr>
          <a:xfrm>
            <a:off x="1055008" y="1932527"/>
            <a:ext cx="3879926" cy="2524928"/>
          </a:xfrm>
          <a:prstGeom prst="rect">
            <a:avLst/>
          </a:prstGeom>
        </p:spPr>
      </p:pic>
      <p:sp>
        <p:nvSpPr>
          <p:cNvPr id="16" name="CuadroTexto 41"/>
          <p:cNvSpPr txBox="1"/>
          <p:nvPr/>
        </p:nvSpPr>
        <p:spPr>
          <a:xfrm>
            <a:off x="6868527" y="1454811"/>
            <a:ext cx="3320095" cy="477054"/>
          </a:xfrm>
          <a:prstGeom prst="rect">
            <a:avLst/>
          </a:prstGeom>
          <a:noFill/>
        </p:spPr>
        <p:txBody>
          <a:bodyPr wrap="square" rtlCol="0">
            <a:spAutoFit/>
          </a:bodyPr>
          <a:lstStyle/>
          <a:p>
            <a:r>
              <a:rPr lang="es-CO" sz="2500" b="1" dirty="0">
                <a:latin typeface="Arial Narrow" panose="020B0606020202030204" pitchFamily="34" charset="0"/>
                <a:cs typeface="Arial" panose="020B0604020202020204" pitchFamily="34" charset="0"/>
              </a:rPr>
              <a:t>Aquí Encontrarás :</a:t>
            </a:r>
          </a:p>
        </p:txBody>
      </p:sp>
      <p:sp>
        <p:nvSpPr>
          <p:cNvPr id="17" name="CuadroTexto 42"/>
          <p:cNvSpPr txBox="1"/>
          <p:nvPr/>
        </p:nvSpPr>
        <p:spPr>
          <a:xfrm>
            <a:off x="5603471" y="1931918"/>
            <a:ext cx="4585151" cy="2862322"/>
          </a:xfrm>
          <a:prstGeom prst="rect">
            <a:avLst/>
          </a:prstGeom>
          <a:noFill/>
        </p:spPr>
        <p:txBody>
          <a:bodyPr wrap="square" rtlCol="0">
            <a:spAutoFit/>
          </a:bodyPr>
          <a:lstStyle/>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SG – SST UTS</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Política de SST</a:t>
            </a:r>
            <a:endParaRPr lang="es-CO" sz="15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CO" sz="1500" dirty="0">
                <a:latin typeface="Arial" panose="020B0604020202020204" pitchFamily="34" charset="0"/>
                <a:cs typeface="Arial" panose="020B0604020202020204" pitchFamily="34" charset="0"/>
              </a:rPr>
              <a:t>Política de prevención del consumo de alcohol, tabaco y sustancias psicoactivas.</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Matriz de Peligros - RHIS</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SVE VOZ, DME, PSICOSOCIAL</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Procedimientos en caso de Accidente de Trabajo, Accidente del Estudiante, Visitas Técnicas</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Planes de Trabajo y Capacitación SST</a:t>
            </a:r>
          </a:p>
          <a:p>
            <a:pPr marL="285750" indent="-285750">
              <a:buFont typeface="Wingdings" panose="05000000000000000000" pitchFamily="2" charset="2"/>
              <a:buChar char="Ø"/>
            </a:pPr>
            <a:r>
              <a:rPr lang="es-ES" sz="1500" dirty="0">
                <a:latin typeface="Arial" panose="020B0604020202020204" pitchFamily="34" charset="0"/>
                <a:cs typeface="Arial" panose="020B0604020202020204" pitchFamily="34" charset="0"/>
              </a:rPr>
              <a:t>Informes de Gestión</a:t>
            </a:r>
          </a:p>
          <a:p>
            <a:pPr marL="285750" indent="-285750">
              <a:buFont typeface="Wingdings" panose="05000000000000000000" pitchFamily="2" charset="2"/>
              <a:buChar char="Ø"/>
            </a:pPr>
            <a:endParaRPr lang="es-CO" sz="1500" dirty="0">
              <a:latin typeface="Arial" panose="020B0604020202020204" pitchFamily="34" charset="0"/>
              <a:cs typeface="Arial" panose="020B0604020202020204" pitchFamily="34" charset="0"/>
            </a:endParaRPr>
          </a:p>
        </p:txBody>
      </p:sp>
      <p:pic>
        <p:nvPicPr>
          <p:cNvPr id="18" name="Imagen 11"/>
          <p:cNvPicPr>
            <a:picLocks noChangeAspect="1"/>
          </p:cNvPicPr>
          <p:nvPr/>
        </p:nvPicPr>
        <p:blipFill>
          <a:blip r:embed="rId7"/>
          <a:stretch>
            <a:fillRect/>
          </a:stretch>
        </p:blipFill>
        <p:spPr>
          <a:xfrm>
            <a:off x="784284" y="4370042"/>
            <a:ext cx="4238715" cy="2136449"/>
          </a:xfrm>
          <a:prstGeom prst="rect">
            <a:avLst/>
          </a:prstGeom>
        </p:spPr>
      </p:pic>
      <p:pic>
        <p:nvPicPr>
          <p:cNvPr id="19" name="Imagen 16"/>
          <p:cNvPicPr>
            <a:picLocks noChangeAspect="1"/>
          </p:cNvPicPr>
          <p:nvPr/>
        </p:nvPicPr>
        <p:blipFill>
          <a:blip r:embed="rId8"/>
          <a:stretch>
            <a:fillRect/>
          </a:stretch>
        </p:blipFill>
        <p:spPr>
          <a:xfrm>
            <a:off x="6061717" y="4828259"/>
            <a:ext cx="2232195" cy="1539733"/>
          </a:xfrm>
          <a:prstGeom prst="rect">
            <a:avLst/>
          </a:prstGeom>
        </p:spPr>
      </p:pic>
      <p:pic>
        <p:nvPicPr>
          <p:cNvPr id="20" name="Picture 2" descr="http://www.colcarros.com/comunidad/wp-content/uploads/2011/11/liberty-seguro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9115" y="4828259"/>
            <a:ext cx="1495338" cy="888035"/>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21" name="Rectángulo 45"/>
          <p:cNvSpPr/>
          <p:nvPr/>
        </p:nvSpPr>
        <p:spPr>
          <a:xfrm>
            <a:off x="3719417" y="6367992"/>
            <a:ext cx="6153822" cy="276999"/>
          </a:xfrm>
          <a:prstGeom prst="rect">
            <a:avLst/>
          </a:prstGeom>
        </p:spPr>
        <p:txBody>
          <a:bodyPr wrap="square">
            <a:spAutoFit/>
          </a:bodyPr>
          <a:lstStyle/>
          <a:p>
            <a:r>
              <a:rPr lang="es-CO" sz="1200" u="sng" dirty="0"/>
              <a:t>http://www.uts.edu.co/portal/Admnistrativos/Seguridad y Salud en el Trabajo</a:t>
            </a:r>
          </a:p>
        </p:txBody>
      </p:sp>
      <p:sp>
        <p:nvSpPr>
          <p:cNvPr id="22" name="CuadroTexto 47"/>
          <p:cNvSpPr txBox="1"/>
          <p:nvPr/>
        </p:nvSpPr>
        <p:spPr>
          <a:xfrm>
            <a:off x="2445874" y="6332118"/>
            <a:ext cx="1829221" cy="369332"/>
          </a:xfrm>
          <a:prstGeom prst="rect">
            <a:avLst/>
          </a:prstGeom>
          <a:noFill/>
        </p:spPr>
        <p:txBody>
          <a:bodyPr wrap="square" rtlCol="0">
            <a:spAutoFit/>
          </a:bodyPr>
          <a:lstStyle/>
          <a:p>
            <a:r>
              <a:rPr lang="es-CO" dirty="0"/>
              <a:t>Link Ingreso:</a:t>
            </a:r>
          </a:p>
        </p:txBody>
      </p:sp>
      <p:cxnSp>
        <p:nvCxnSpPr>
          <p:cNvPr id="23" name="Conector recto de flecha 30"/>
          <p:cNvCxnSpPr/>
          <p:nvPr/>
        </p:nvCxnSpPr>
        <p:spPr>
          <a:xfrm flipV="1">
            <a:off x="2765592" y="4676529"/>
            <a:ext cx="3558473" cy="15923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17"/>
          <p:cNvCxnSpPr/>
          <p:nvPr/>
        </p:nvCxnSpPr>
        <p:spPr>
          <a:xfrm>
            <a:off x="2765592" y="6268911"/>
            <a:ext cx="324610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n 4"/>
          <p:cNvPicPr>
            <a:picLocks noChangeAspect="1"/>
          </p:cNvPicPr>
          <p:nvPr/>
        </p:nvPicPr>
        <p:blipFill>
          <a:blip r:embed="rId10"/>
          <a:stretch>
            <a:fillRect/>
          </a:stretch>
        </p:blipFill>
        <p:spPr>
          <a:xfrm>
            <a:off x="6324065" y="4495554"/>
            <a:ext cx="1962150" cy="361950"/>
          </a:xfrm>
          <a:prstGeom prst="rect">
            <a:avLst/>
          </a:prstGeom>
        </p:spPr>
      </p:pic>
      <p:cxnSp>
        <p:nvCxnSpPr>
          <p:cNvPr id="26" name="Conector recto de flecha 14"/>
          <p:cNvCxnSpPr/>
          <p:nvPr/>
        </p:nvCxnSpPr>
        <p:spPr>
          <a:xfrm flipH="1">
            <a:off x="3962927" y="2435630"/>
            <a:ext cx="1671277" cy="9257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7"/>
          <p:cNvCxnSpPr/>
          <p:nvPr/>
        </p:nvCxnSpPr>
        <p:spPr>
          <a:xfrm flipH="1">
            <a:off x="4977215" y="2435629"/>
            <a:ext cx="633016" cy="14484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436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3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style.rotation</p:attrName>
                                        </p:attrNameLst>
                                      </p:cBhvr>
                                      <p:tavLst>
                                        <p:tav tm="0">
                                          <p:val>
                                            <p:fltVal val="90"/>
                                          </p:val>
                                        </p:tav>
                                        <p:tav tm="100000">
                                          <p:val>
                                            <p:fltVal val="0"/>
                                          </p:val>
                                        </p:tav>
                                      </p:tavLst>
                                    </p:anim>
                                    <p:animEffect transition="in" filter="fade">
                                      <p:cBhvr>
                                        <p:cTn id="1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7" name="Rectángulo 6"/>
          <p:cNvSpPr/>
          <p:nvPr/>
        </p:nvSpPr>
        <p:spPr>
          <a:xfrm>
            <a:off x="955730" y="2058999"/>
            <a:ext cx="10159199" cy="3539430"/>
          </a:xfrm>
          <a:prstGeom prst="rect">
            <a:avLst/>
          </a:prstGeom>
        </p:spPr>
        <p:txBody>
          <a:bodyPr wrap="square">
            <a:spAutoFit/>
          </a:bodyPr>
          <a:lstStyle/>
          <a:p>
            <a:pPr algn="just"/>
            <a:r>
              <a:rPr lang="es-CO" sz="2800" dirty="0" smtClean="0"/>
              <a:t>Somos una Institución pública de educación superior del orden departamental, dedicada a la formación de profesionales, con actitud crítica, ética, creativa e innovadora, soportada en procesos académicos de calidad, generación de conocimiento, desarrollo tecnológico y movilidad de actores académicos, apoyados en modelos de gestión administrativa y financiera efectivos para contribuir al desarrollo humano sostenible de su entorno regional, nacional e internacional.</a:t>
            </a:r>
            <a:endParaRPr lang="es-CO" sz="2800" dirty="0"/>
          </a:p>
        </p:txBody>
      </p:sp>
      <p:sp>
        <p:nvSpPr>
          <p:cNvPr id="8" name="12 Rectángulo"/>
          <p:cNvSpPr>
            <a:spLocks noChangeArrowheads="1"/>
          </p:cNvSpPr>
          <p:nvPr/>
        </p:nvSpPr>
        <p:spPr bwMode="auto">
          <a:xfrm>
            <a:off x="515155" y="920873"/>
            <a:ext cx="95590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6000" b="1" dirty="0" smtClean="0">
                <a:solidFill>
                  <a:schemeClr val="accent2"/>
                </a:solidFill>
                <a:latin typeface="+mj-lt"/>
              </a:rPr>
              <a:t>MISIÓN</a:t>
            </a:r>
            <a:endParaRPr lang="es-ES" altLang="es-CO" sz="6000" b="1" dirty="0">
              <a:solidFill>
                <a:srgbClr val="C0504D"/>
              </a:solidFill>
              <a:latin typeface="+mj-lt"/>
            </a:endParaRPr>
          </a:p>
        </p:txBody>
      </p:sp>
    </p:spTree>
    <p:extLst>
      <p:ext uri="{BB962C8B-B14F-4D97-AF65-F5344CB8AC3E}">
        <p14:creationId xmlns:p14="http://schemas.microsoft.com/office/powerpoint/2010/main" val="13794487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2" name="1 Título"/>
          <p:cNvSpPr>
            <a:spLocks noGrp="1"/>
          </p:cNvSpPr>
          <p:nvPr>
            <p:ph type="ctrTitle"/>
          </p:nvPr>
        </p:nvSpPr>
        <p:spPr>
          <a:xfrm>
            <a:off x="487054" y="363549"/>
            <a:ext cx="9903855" cy="1551827"/>
          </a:xfrm>
        </p:spPr>
        <p:txBody>
          <a:bodyPr>
            <a:normAutofit/>
          </a:bodyPr>
          <a:lstStyle/>
          <a:p>
            <a:r>
              <a:rPr lang="es-MX" sz="4000" b="1" dirty="0" smtClean="0">
                <a:solidFill>
                  <a:schemeClr val="accent2"/>
                </a:solidFill>
              </a:rPr>
              <a:t>POLÍTICA DE SEGURIDAD Y SALUD EN EL TRABAJO</a:t>
            </a:r>
            <a:endParaRPr lang="es-CO" altLang="es-CO" sz="4000" b="1" dirty="0">
              <a:solidFill>
                <a:schemeClr val="accent2"/>
              </a:solidFill>
            </a:endParaRPr>
          </a:p>
        </p:txBody>
      </p:sp>
      <p:sp>
        <p:nvSpPr>
          <p:cNvPr id="13" name="4 Marcador de contenido"/>
          <p:cNvSpPr txBox="1">
            <a:spLocks/>
          </p:cNvSpPr>
          <p:nvPr/>
        </p:nvSpPr>
        <p:spPr>
          <a:xfrm>
            <a:off x="977912" y="1977618"/>
            <a:ext cx="9832770" cy="431585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370">
              <a:buNone/>
              <a:defRPr/>
            </a:pPr>
            <a:endParaRPr lang="es-CO" dirty="0" smtClean="0"/>
          </a:p>
          <a:p>
            <a:pPr algn="just">
              <a:lnSpc>
                <a:spcPct val="120000"/>
              </a:lnSpc>
            </a:pPr>
            <a:r>
              <a:rPr lang="es-CO" dirty="0"/>
              <a:t>Las Unidades Tecnológicas de Santander </a:t>
            </a:r>
            <a:r>
              <a:rPr lang="es-CO" dirty="0" smtClean="0"/>
              <a:t>se </a:t>
            </a:r>
            <a:r>
              <a:rPr lang="es-CO" dirty="0"/>
              <a:t>comprometen a proteger la seguridad y salud de sus trabajadores, contratistas, subcontratistas y estudiantes, mediante la mejora continua del Sistema de Gestión de la Seguridad y Salud en el Trabajo y la orientación de sus esfuerzos en la promoción de la calidad de vida laboral y la prevención de accidentes de trabajo y enfermedades laborales.</a:t>
            </a:r>
            <a:endParaRPr lang="es-MX" dirty="0"/>
          </a:p>
          <a:p>
            <a:pPr marL="274311" indent="-274311" algn="just" defTabSz="914370">
              <a:defRPr/>
            </a:pPr>
            <a:endParaRPr lang="es-CO" dirty="0"/>
          </a:p>
        </p:txBody>
      </p:sp>
    </p:spTree>
    <p:extLst>
      <p:ext uri="{BB962C8B-B14F-4D97-AF65-F5344CB8AC3E}">
        <p14:creationId xmlns:p14="http://schemas.microsoft.com/office/powerpoint/2010/main" val="16864246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2" name="1 Título"/>
          <p:cNvSpPr>
            <a:spLocks noGrp="1"/>
          </p:cNvSpPr>
          <p:nvPr>
            <p:ph type="ctrTitle"/>
          </p:nvPr>
        </p:nvSpPr>
        <p:spPr>
          <a:xfrm>
            <a:off x="487054" y="371518"/>
            <a:ext cx="9903855" cy="1190981"/>
          </a:xfrm>
        </p:spPr>
        <p:txBody>
          <a:bodyPr>
            <a:normAutofit/>
          </a:bodyPr>
          <a:lstStyle/>
          <a:p>
            <a:r>
              <a:rPr lang="es-MX" sz="4000" b="1" dirty="0" smtClean="0">
                <a:solidFill>
                  <a:schemeClr val="accent2"/>
                </a:solidFill>
              </a:rPr>
              <a:t>POLÍTICA </a:t>
            </a:r>
            <a:r>
              <a:rPr lang="es-CO" sz="4000" b="1" dirty="0">
                <a:solidFill>
                  <a:schemeClr val="accent2"/>
                </a:solidFill>
              </a:rPr>
              <a:t>DE PREVENCIÓN DEL CONSUMO DE ALCOHOL, TABACO Y SUSTANCIAS PSICOACTIVAS</a:t>
            </a:r>
            <a:endParaRPr lang="es-CO" altLang="es-CO" sz="4000" b="1" dirty="0">
              <a:solidFill>
                <a:schemeClr val="accent2"/>
              </a:solidFill>
            </a:endParaRPr>
          </a:p>
        </p:txBody>
      </p:sp>
      <p:sp>
        <p:nvSpPr>
          <p:cNvPr id="14" name="Marcador de contenido 4"/>
          <p:cNvSpPr txBox="1">
            <a:spLocks/>
          </p:cNvSpPr>
          <p:nvPr/>
        </p:nvSpPr>
        <p:spPr>
          <a:xfrm>
            <a:off x="288734" y="1982576"/>
            <a:ext cx="4421188" cy="3312411"/>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s-CO" dirty="0" smtClean="0"/>
              <a:t>La Institución reconoce que el alcoholismo, el tabaquismo, la fármaco-dependencia y el abuso de otras sustancias que creen dependencia por parte de sus empleados permanentes o temporales, producen alteración en la capacidad para desempeñarse en forma adecuada y afecta la seguridad, eficiencia y productividad de otros trabajadores y de la Institución en general, por esta razón se establecen los siguientes lineamientos:</a:t>
            </a:r>
          </a:p>
          <a:p>
            <a:pPr marL="0" indent="0" algn="just">
              <a:lnSpc>
                <a:spcPct val="120000"/>
              </a:lnSpc>
              <a:buFont typeface="Arial" panose="020B0604020202020204" pitchFamily="34" charset="0"/>
              <a:buNone/>
            </a:pPr>
            <a:endParaRPr lang="es-CO" dirty="0"/>
          </a:p>
        </p:txBody>
      </p:sp>
      <p:sp>
        <p:nvSpPr>
          <p:cNvPr id="15" name="Marcador de contenido 5"/>
          <p:cNvSpPr txBox="1">
            <a:spLocks/>
          </p:cNvSpPr>
          <p:nvPr/>
        </p:nvSpPr>
        <p:spPr>
          <a:xfrm>
            <a:off x="5087632" y="1603367"/>
            <a:ext cx="5980171" cy="42279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Wingdings" panose="05000000000000000000" pitchFamily="2" charset="2"/>
              <a:buChar char="ü"/>
            </a:pPr>
            <a:r>
              <a:rPr lang="es-CO" sz="1600" dirty="0" smtClean="0"/>
              <a:t>Prohibir la indebida utilización de medicamentos formulados o el uso, posesión, distribución o venta de drogas controladas, tabaco, bebidas embriagantes, sustancias alucinógenas, psicoactivas, enervantes o que generen dependencia, en funciones de trabajo dentro de las instalaciones o vehículos de la institución o al servicio de ella.</a:t>
            </a:r>
          </a:p>
          <a:p>
            <a:pPr algn="just">
              <a:lnSpc>
                <a:spcPct val="120000"/>
              </a:lnSpc>
              <a:buFont typeface="Wingdings" panose="05000000000000000000" pitchFamily="2" charset="2"/>
              <a:buChar char="ü"/>
            </a:pPr>
            <a:r>
              <a:rPr lang="es-CO" sz="1600" dirty="0" smtClean="0"/>
              <a:t>Prohibir el ingreso a la institución bajo los efectos del alcohol, drogas y/o sustancias alucinógenas, psicoactivas, enervantes, o que creen dependencia.</a:t>
            </a:r>
          </a:p>
          <a:p>
            <a:pPr algn="just">
              <a:lnSpc>
                <a:spcPct val="120000"/>
              </a:lnSpc>
              <a:buFont typeface="Wingdings" panose="05000000000000000000" pitchFamily="2" charset="2"/>
              <a:buChar char="ü"/>
            </a:pPr>
            <a:r>
              <a:rPr lang="es-CO" sz="1600" dirty="0" smtClean="0"/>
              <a:t>Desarrollar campañas conjuntamente con Bienestar Institucional, seguridad y salud en el trabajo y unidades académicas que permitan divulgar la prevención del consumo de tabaco, alcohol y sustancias psicoactivas, alucinógenas o enervantes entre los trabajadores, contratistas, subcontratistas y estudiantes de la institución.</a:t>
            </a:r>
            <a:endParaRPr lang="es-CO" sz="1600" dirty="0"/>
          </a:p>
        </p:txBody>
      </p:sp>
      <p:sp>
        <p:nvSpPr>
          <p:cNvPr id="6" name="Flecha derecha 5"/>
          <p:cNvSpPr/>
          <p:nvPr/>
        </p:nvSpPr>
        <p:spPr>
          <a:xfrm>
            <a:off x="2909455" y="5142016"/>
            <a:ext cx="2178177" cy="68930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348483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9" dur="500"/>
                                        <p:tgtEl>
                                          <p:spTgt spid="15">
                                            <p:txEl>
                                              <p:pRg st="1" end="1"/>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3"/>
            <a:stretch>
              <a:fillRect/>
            </a:stretch>
          </p:blipFill>
          <p:spPr>
            <a:xfrm>
              <a:off x="0" y="0"/>
              <a:ext cx="12192000" cy="257211"/>
            </a:xfrm>
            <a:prstGeom prst="rect">
              <a:avLst/>
            </a:prstGeom>
          </p:spPr>
        </p:pic>
        <p:pic>
          <p:nvPicPr>
            <p:cNvPr id="3" name="Imagen 2"/>
            <p:cNvPicPr>
              <a:picLocks noChangeAspect="1"/>
            </p:cNvPicPr>
            <p:nvPr/>
          </p:nvPicPr>
          <p:blipFill>
            <a:blip r:embed="rId4"/>
            <a:stretch>
              <a:fillRect/>
            </a:stretch>
          </p:blipFill>
          <p:spPr>
            <a:xfrm>
              <a:off x="5952711" y="2528602"/>
              <a:ext cx="5925377" cy="4086795"/>
            </a:xfrm>
            <a:prstGeom prst="rect">
              <a:avLst/>
            </a:prstGeom>
          </p:spPr>
        </p:pic>
        <p:pic>
          <p:nvPicPr>
            <p:cNvPr id="4" name="Imagen 3"/>
            <p:cNvPicPr>
              <a:picLocks noChangeAspect="1"/>
            </p:cNvPicPr>
            <p:nvPr/>
          </p:nvPicPr>
          <p:blipFill>
            <a:blip r:embed="rId5"/>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6"/>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6" name="12 CuadroTexto"/>
          <p:cNvSpPr txBox="1"/>
          <p:nvPr/>
        </p:nvSpPr>
        <p:spPr>
          <a:xfrm>
            <a:off x="1687607" y="385149"/>
            <a:ext cx="8530208" cy="646331"/>
          </a:xfrm>
          <a:prstGeom prst="rect">
            <a:avLst/>
          </a:prstGeom>
          <a:noFill/>
        </p:spPr>
        <p:txBody>
          <a:bodyPr wrap="square">
            <a:spAutoFit/>
          </a:bodyPr>
          <a:lstStyle/>
          <a:p>
            <a:pPr algn="ctr" eaLnBrk="1" hangingPunct="1">
              <a:defRPr/>
            </a:pPr>
            <a:r>
              <a:rPr lang="es-CO" sz="3600" b="1" dirty="0" smtClean="0">
                <a:solidFill>
                  <a:srgbClr val="07A6A7"/>
                </a:solidFill>
                <a:latin typeface="Century Gothic" panose="020B0502020202020204" pitchFamily="34" charset="0"/>
              </a:rPr>
              <a:t>DERECHOS </a:t>
            </a:r>
            <a:r>
              <a:rPr lang="es-CO" sz="3600" b="1" dirty="0">
                <a:solidFill>
                  <a:srgbClr val="07A6A7"/>
                </a:solidFill>
                <a:latin typeface="Century Gothic" panose="020B0502020202020204" pitchFamily="34" charset="0"/>
              </a:rPr>
              <a:t>DEL </a:t>
            </a:r>
            <a:r>
              <a:rPr lang="es-CO" sz="3600" b="1" dirty="0" smtClean="0">
                <a:solidFill>
                  <a:srgbClr val="07A6A7"/>
                </a:solidFill>
                <a:latin typeface="Century Gothic" panose="020B0502020202020204" pitchFamily="34" charset="0"/>
              </a:rPr>
              <a:t>CONTRATISTA</a:t>
            </a:r>
            <a:endParaRPr lang="es-CO" sz="3600" b="1" dirty="0">
              <a:solidFill>
                <a:srgbClr val="07A6A7"/>
              </a:solidFill>
              <a:latin typeface="Century Gothic" panose="020B0502020202020204" pitchFamily="34" charset="0"/>
            </a:endParaRPr>
          </a:p>
        </p:txBody>
      </p:sp>
      <p:sp>
        <p:nvSpPr>
          <p:cNvPr id="19" name="Rectangle 4"/>
          <p:cNvSpPr>
            <a:spLocks noChangeArrowheads="1"/>
          </p:cNvSpPr>
          <p:nvPr/>
        </p:nvSpPr>
        <p:spPr bwMode="auto">
          <a:xfrm>
            <a:off x="1622936" y="1520050"/>
            <a:ext cx="5581650" cy="6858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Suministrar información clara, veraz y completa sobre su estado de salud</a:t>
            </a:r>
          </a:p>
        </p:txBody>
      </p:sp>
      <p:sp>
        <p:nvSpPr>
          <p:cNvPr id="20" name="Rectangle 5"/>
          <p:cNvSpPr>
            <a:spLocks noChangeArrowheads="1"/>
          </p:cNvSpPr>
          <p:nvPr/>
        </p:nvSpPr>
        <p:spPr bwMode="auto">
          <a:xfrm>
            <a:off x="1597874" y="2272579"/>
            <a:ext cx="5581650" cy="7620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Cumplir con las normas y reglamentos e instrucciones del SG-SST</a:t>
            </a:r>
          </a:p>
        </p:txBody>
      </p:sp>
      <p:sp>
        <p:nvSpPr>
          <p:cNvPr id="24" name="Rectangle 6"/>
          <p:cNvSpPr>
            <a:spLocks noChangeArrowheads="1"/>
          </p:cNvSpPr>
          <p:nvPr/>
        </p:nvSpPr>
        <p:spPr bwMode="auto">
          <a:xfrm>
            <a:off x="1560937" y="3148022"/>
            <a:ext cx="5581650" cy="6858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gn="just">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Participar en la prevención de los riesgos profesionales</a:t>
            </a:r>
          </a:p>
        </p:txBody>
      </p:sp>
      <p:sp>
        <p:nvSpPr>
          <p:cNvPr id="25" name="Rectangle 7"/>
          <p:cNvSpPr>
            <a:spLocks noChangeArrowheads="1"/>
          </p:cNvSpPr>
          <p:nvPr/>
        </p:nvSpPr>
        <p:spPr bwMode="auto">
          <a:xfrm>
            <a:off x="1524000" y="3888006"/>
            <a:ext cx="6396038" cy="11430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gn="just">
              <a:lnSpc>
                <a:spcPct val="90000"/>
              </a:lnSpc>
              <a:spcBef>
                <a:spcPct val="20000"/>
              </a:spcBef>
              <a:buClr>
                <a:srgbClr val="FF3399"/>
              </a:buClr>
              <a:buSzPct val="130000"/>
              <a:buFont typeface="Monotype Sorts" pitchFamily="2" charset="2"/>
              <a:buChar char="4"/>
              <a:defRPr/>
            </a:pPr>
            <a:r>
              <a:rPr lang="es-CO" sz="2000" b="1" dirty="0">
                <a:latin typeface="Century Gothic" pitchFamily="34" charset="0"/>
              </a:rPr>
              <a:t>Contar con los elementos de </a:t>
            </a:r>
            <a:r>
              <a:rPr lang="es-CO" sz="2000" b="1" dirty="0" smtClean="0">
                <a:latin typeface="Century Gothic" pitchFamily="34" charset="0"/>
              </a:rPr>
              <a:t>protección </a:t>
            </a:r>
            <a:r>
              <a:rPr lang="es-CO" sz="2000" b="1" dirty="0">
                <a:latin typeface="Century Gothic" pitchFamily="34" charset="0"/>
              </a:rPr>
              <a:t>personal necesarios para ejecutar la actividad contratada, para lo cual asumirá su costo</a:t>
            </a:r>
            <a:r>
              <a:rPr lang="es-CO" sz="2000" b="1" dirty="0">
                <a:latin typeface="Arial" charset="0"/>
              </a:rPr>
              <a:t>. (Contratistas)</a:t>
            </a:r>
          </a:p>
          <a:p>
            <a:pPr marL="342900" indent="-342900" algn="just">
              <a:lnSpc>
                <a:spcPct val="90000"/>
              </a:lnSpc>
              <a:spcBef>
                <a:spcPct val="20000"/>
              </a:spcBef>
              <a:buClr>
                <a:srgbClr val="FF3399"/>
              </a:buClr>
              <a:buSzPct val="130000"/>
              <a:buFont typeface="Monotype Sorts" pitchFamily="2" charset="2"/>
              <a:buChar char="4"/>
              <a:defRPr/>
            </a:pPr>
            <a:r>
              <a:rPr lang="es-CO" sz="2000" b="1" dirty="0">
                <a:latin typeface="Arial" charset="0"/>
              </a:rPr>
              <a:t>Informar de la ocurrencia de incidentes, accidentes y enfermedades laborales.</a:t>
            </a:r>
          </a:p>
          <a:p>
            <a:pPr marL="342900" indent="-342900">
              <a:lnSpc>
                <a:spcPct val="90000"/>
              </a:lnSpc>
              <a:spcBef>
                <a:spcPct val="20000"/>
              </a:spcBef>
              <a:buClr>
                <a:srgbClr val="FF3399"/>
              </a:buClr>
              <a:buSzPct val="130000"/>
              <a:defRPr/>
            </a:pPr>
            <a:endParaRPr lang="es-ES_tradnl" sz="2000" b="1" dirty="0">
              <a:solidFill>
                <a:srgbClr val="003399"/>
              </a:solidFill>
              <a:latin typeface="Century Gothic" pitchFamily="34" charset="0"/>
            </a:endParaRPr>
          </a:p>
        </p:txBody>
      </p:sp>
      <p:sp>
        <p:nvSpPr>
          <p:cNvPr id="26" name="Rectangle 3"/>
          <p:cNvSpPr>
            <a:spLocks noChangeArrowheads="1"/>
          </p:cNvSpPr>
          <p:nvPr/>
        </p:nvSpPr>
        <p:spPr bwMode="auto">
          <a:xfrm>
            <a:off x="1524000" y="5690436"/>
            <a:ext cx="5581650" cy="4572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spcBef>
                <a:spcPct val="20000"/>
              </a:spcBef>
              <a:buClr>
                <a:srgbClr val="FF3399"/>
              </a:buClr>
              <a:buSzPct val="130000"/>
              <a:buFont typeface="Monotype Sorts" pitchFamily="2" charset="2"/>
              <a:buChar char="4"/>
              <a:defRPr/>
            </a:pPr>
            <a:r>
              <a:rPr lang="es-ES_tradnl" sz="2000" b="1" dirty="0">
                <a:latin typeface="Century Gothic" pitchFamily="34" charset="0"/>
              </a:rPr>
              <a:t>Procurar el cuidado integral de su salud</a:t>
            </a:r>
          </a:p>
        </p:txBody>
      </p:sp>
      <p:graphicFrame>
        <p:nvGraphicFramePr>
          <p:cNvPr id="27" name="Object 9"/>
          <p:cNvGraphicFramePr>
            <a:graphicFrameLocks noChangeAspect="1"/>
          </p:cNvGraphicFramePr>
          <p:nvPr>
            <p:extLst>
              <p:ext uri="{D42A27DB-BD31-4B8C-83A1-F6EECF244321}">
                <p14:modId xmlns:p14="http://schemas.microsoft.com/office/powerpoint/2010/main" val="1252536669"/>
              </p:ext>
            </p:extLst>
          </p:nvPr>
        </p:nvGraphicFramePr>
        <p:xfrm>
          <a:off x="8315372" y="2370123"/>
          <a:ext cx="1306513" cy="2289175"/>
        </p:xfrm>
        <a:graphic>
          <a:graphicData uri="http://schemas.openxmlformats.org/presentationml/2006/ole">
            <mc:AlternateContent xmlns:mc="http://schemas.openxmlformats.org/markup-compatibility/2006">
              <mc:Choice xmlns:v="urn:schemas-microsoft-com:vml" Requires="v">
                <p:oleObj spid="_x0000_s1052" name="Foto de Photo Editor" r:id="rId7" imgW="5249008" imgH="7609524" progId="MSPhotoEd.3">
                  <p:embed/>
                </p:oleObj>
              </mc:Choice>
              <mc:Fallback>
                <p:oleObj name="Foto de Photo Editor" r:id="rId7" imgW="5249008" imgH="7609524"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5372" y="2370123"/>
                        <a:ext cx="13065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246163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up)">
                                      <p:cBhvr>
                                        <p:cTn id="7" dur="500"/>
                                        <p:tgtEl>
                                          <p:spTgt spid="19">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up)">
                                      <p:cBhvr>
                                        <p:cTn id="11" dur="500"/>
                                        <p:tgtEl>
                                          <p:spTgt spid="20">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up)">
                                      <p:cBhvr>
                                        <p:cTn id="15" dur="500"/>
                                        <p:tgtEl>
                                          <p:spTgt spid="24">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up)">
                                      <p:cBhvr>
                                        <p:cTn id="19" dur="500"/>
                                        <p:tgtEl>
                                          <p:spTgt spid="25">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up)">
                                      <p:cBhvr>
                                        <p:cTn id="23" dur="500"/>
                                        <p:tgtEl>
                                          <p:spTgt spid="25">
                                            <p:txEl>
                                              <p:pRg st="1" end="1"/>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up)">
                                      <p:cBhvr>
                                        <p:cTn id="2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utoUpdateAnimBg="0"/>
      <p:bldP spid="20" grpId="0" build="p" autoUpdateAnimBg="0"/>
      <p:bldP spid="24" grpId="0" build="p" autoUpdateAnimBg="0"/>
      <p:bldP spid="25" grpId="0" build="p" autoUpdateAnimBg="0"/>
      <p:bldP spid="2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3"/>
            <a:stretch>
              <a:fillRect/>
            </a:stretch>
          </p:blipFill>
          <p:spPr>
            <a:xfrm>
              <a:off x="0" y="0"/>
              <a:ext cx="12192000" cy="257211"/>
            </a:xfrm>
            <a:prstGeom prst="rect">
              <a:avLst/>
            </a:prstGeom>
          </p:spPr>
        </p:pic>
        <p:pic>
          <p:nvPicPr>
            <p:cNvPr id="3" name="Imagen 2"/>
            <p:cNvPicPr>
              <a:picLocks noChangeAspect="1"/>
            </p:cNvPicPr>
            <p:nvPr/>
          </p:nvPicPr>
          <p:blipFill>
            <a:blip r:embed="rId4"/>
            <a:stretch>
              <a:fillRect/>
            </a:stretch>
          </p:blipFill>
          <p:spPr>
            <a:xfrm>
              <a:off x="5952711" y="2528602"/>
              <a:ext cx="5925377" cy="4086795"/>
            </a:xfrm>
            <a:prstGeom prst="rect">
              <a:avLst/>
            </a:prstGeom>
          </p:spPr>
        </p:pic>
        <p:pic>
          <p:nvPicPr>
            <p:cNvPr id="4" name="Imagen 3"/>
            <p:cNvPicPr>
              <a:picLocks noChangeAspect="1"/>
            </p:cNvPicPr>
            <p:nvPr/>
          </p:nvPicPr>
          <p:blipFill>
            <a:blip r:embed="rId5"/>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6"/>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6" name="12 CuadroTexto"/>
          <p:cNvSpPr txBox="1"/>
          <p:nvPr/>
        </p:nvSpPr>
        <p:spPr>
          <a:xfrm>
            <a:off x="1687607" y="385149"/>
            <a:ext cx="8530208" cy="646331"/>
          </a:xfrm>
          <a:prstGeom prst="rect">
            <a:avLst/>
          </a:prstGeom>
          <a:noFill/>
        </p:spPr>
        <p:txBody>
          <a:bodyPr wrap="square">
            <a:spAutoFit/>
          </a:bodyPr>
          <a:lstStyle/>
          <a:p>
            <a:pPr algn="ctr" eaLnBrk="1" hangingPunct="1">
              <a:defRPr/>
            </a:pPr>
            <a:r>
              <a:rPr lang="es-CO" sz="3600" b="1" dirty="0">
                <a:solidFill>
                  <a:srgbClr val="07A6A7"/>
                </a:solidFill>
                <a:latin typeface="Century Gothic" panose="020B0502020202020204" pitchFamily="34" charset="0"/>
              </a:rPr>
              <a:t>DEBERES DEL </a:t>
            </a:r>
            <a:r>
              <a:rPr lang="es-CO" sz="3600" b="1" dirty="0" smtClean="0">
                <a:solidFill>
                  <a:srgbClr val="07A6A7"/>
                </a:solidFill>
                <a:latin typeface="Century Gothic" panose="020B0502020202020204" pitchFamily="34" charset="0"/>
              </a:rPr>
              <a:t>CONTRATISTA</a:t>
            </a:r>
            <a:endParaRPr lang="es-CO" sz="3600" b="1" dirty="0">
              <a:solidFill>
                <a:srgbClr val="07A6A7"/>
              </a:solidFill>
              <a:latin typeface="Century Gothic" panose="020B0502020202020204" pitchFamily="34" charset="0"/>
            </a:endParaRPr>
          </a:p>
        </p:txBody>
      </p:sp>
      <p:graphicFrame>
        <p:nvGraphicFramePr>
          <p:cNvPr id="17" name="Object 12"/>
          <p:cNvGraphicFramePr>
            <a:graphicFrameLocks noChangeAspect="1"/>
          </p:cNvGraphicFramePr>
          <p:nvPr/>
        </p:nvGraphicFramePr>
        <p:xfrm>
          <a:off x="7829550" y="1905000"/>
          <a:ext cx="1595438" cy="3759200"/>
        </p:xfrm>
        <a:graphic>
          <a:graphicData uri="http://schemas.openxmlformats.org/presentationml/2006/ole">
            <mc:AlternateContent xmlns:mc="http://schemas.openxmlformats.org/markup-compatibility/2006">
              <mc:Choice xmlns:v="urn:schemas-microsoft-com:vml" Requires="v">
                <p:oleObj spid="_x0000_s2075" name="Foto de Photo Editor" r:id="rId7" imgW="4323810" imgH="9295238" progId="MSPhotoEd.3">
                  <p:embed/>
                </p:oleObj>
              </mc:Choice>
              <mc:Fallback>
                <p:oleObj name="Foto de Photo Editor" r:id="rId7" imgW="4323810" imgH="929523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9550" y="1905000"/>
                        <a:ext cx="1595438"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3"/>
          <p:cNvSpPr>
            <a:spLocks noChangeArrowheads="1"/>
          </p:cNvSpPr>
          <p:nvPr/>
        </p:nvSpPr>
        <p:spPr bwMode="auto">
          <a:xfrm>
            <a:off x="2209800" y="1752600"/>
            <a:ext cx="4857750" cy="4572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spcBef>
                <a:spcPct val="20000"/>
              </a:spcBef>
              <a:buClr>
                <a:srgbClr val="FF3399"/>
              </a:buClr>
              <a:buSzPct val="130000"/>
              <a:buFont typeface="Monotype Sorts" pitchFamily="2" charset="2"/>
              <a:buChar char="4"/>
              <a:defRPr/>
            </a:pPr>
            <a:r>
              <a:rPr lang="es-ES_tradnl" sz="2000" b="1" dirty="0">
                <a:latin typeface="Century Gothic" pitchFamily="34" charset="0"/>
              </a:rPr>
              <a:t>Estar afiliados a una ARL</a:t>
            </a:r>
          </a:p>
        </p:txBody>
      </p:sp>
      <p:sp>
        <p:nvSpPr>
          <p:cNvPr id="21" name="Rectangle 4"/>
          <p:cNvSpPr>
            <a:spLocks noChangeArrowheads="1"/>
          </p:cNvSpPr>
          <p:nvPr/>
        </p:nvSpPr>
        <p:spPr bwMode="auto">
          <a:xfrm>
            <a:off x="2209800" y="2266950"/>
            <a:ext cx="5105400" cy="4572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Gozar de los servicios de la ARL</a:t>
            </a:r>
          </a:p>
        </p:txBody>
      </p:sp>
      <p:sp>
        <p:nvSpPr>
          <p:cNvPr id="22" name="Rectangle 5"/>
          <p:cNvSpPr>
            <a:spLocks noChangeArrowheads="1"/>
          </p:cNvSpPr>
          <p:nvPr/>
        </p:nvSpPr>
        <p:spPr bwMode="auto">
          <a:xfrm>
            <a:off x="2209800" y="2800350"/>
            <a:ext cx="5105400" cy="7620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Recibir información y capacitación     sobre los riesgos existentes</a:t>
            </a:r>
          </a:p>
        </p:txBody>
      </p:sp>
      <p:sp>
        <p:nvSpPr>
          <p:cNvPr id="23" name="Rectangle 6"/>
          <p:cNvSpPr>
            <a:spLocks noChangeArrowheads="1"/>
          </p:cNvSpPr>
          <p:nvPr/>
        </p:nvSpPr>
        <p:spPr bwMode="auto">
          <a:xfrm>
            <a:off x="2209800" y="3600450"/>
            <a:ext cx="5105400" cy="6858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Disponer de medidas de prevención, detección, protección y control</a:t>
            </a:r>
          </a:p>
        </p:txBody>
      </p:sp>
      <p:sp>
        <p:nvSpPr>
          <p:cNvPr id="27" name="Rectangle 7"/>
          <p:cNvSpPr>
            <a:spLocks noChangeArrowheads="1"/>
          </p:cNvSpPr>
          <p:nvPr/>
        </p:nvSpPr>
        <p:spPr bwMode="auto">
          <a:xfrm>
            <a:off x="2209800" y="4403945"/>
            <a:ext cx="5105400" cy="6858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Recibir los servicios de asistencia médica necesarios en caso de ATEL*</a:t>
            </a:r>
          </a:p>
        </p:txBody>
      </p:sp>
      <p:sp>
        <p:nvSpPr>
          <p:cNvPr id="28" name="Rectangle 10"/>
          <p:cNvSpPr>
            <a:spLocks noChangeArrowheads="1"/>
          </p:cNvSpPr>
          <p:nvPr/>
        </p:nvSpPr>
        <p:spPr bwMode="auto">
          <a:xfrm>
            <a:off x="2209800" y="5118608"/>
            <a:ext cx="4476750" cy="68580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lstStyle/>
          <a:p>
            <a:pPr marL="342900" indent="-342900">
              <a:lnSpc>
                <a:spcPct val="90000"/>
              </a:lnSpc>
              <a:spcBef>
                <a:spcPct val="20000"/>
              </a:spcBef>
              <a:buClr>
                <a:srgbClr val="FF3399"/>
              </a:buClr>
              <a:buSzPct val="130000"/>
              <a:buFont typeface="Monotype Sorts" pitchFamily="2" charset="2"/>
              <a:buChar char="4"/>
              <a:defRPr/>
            </a:pPr>
            <a:r>
              <a:rPr lang="es-ES_tradnl" sz="2000" b="1" dirty="0">
                <a:latin typeface="Century Gothic" pitchFamily="34" charset="0"/>
              </a:rPr>
              <a:t>Recibir prestaciones económicas en caso de ATEP*</a:t>
            </a:r>
          </a:p>
        </p:txBody>
      </p:sp>
    </p:spTree>
    <p:extLst>
      <p:ext uri="{BB962C8B-B14F-4D97-AF65-F5344CB8AC3E}">
        <p14:creationId xmlns:p14="http://schemas.microsoft.com/office/powerpoint/2010/main" val="38914927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up)">
                                      <p:cBhvr>
                                        <p:cTn id="7" dur="500"/>
                                        <p:tgtEl>
                                          <p:spTgt spid="18">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up)">
                                      <p:cBhvr>
                                        <p:cTn id="11" dur="500"/>
                                        <p:tgtEl>
                                          <p:spTgt spid="21">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up)">
                                      <p:cBhvr>
                                        <p:cTn id="15" dur="500"/>
                                        <p:tgtEl>
                                          <p:spTgt spid="22">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up)">
                                      <p:cBhvr>
                                        <p:cTn id="19" dur="500"/>
                                        <p:tgtEl>
                                          <p:spTgt spid="23">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up)">
                                      <p:cBhvr>
                                        <p:cTn id="23" dur="500"/>
                                        <p:tgtEl>
                                          <p:spTgt spid="27">
                                            <p:txEl>
                                              <p:pRg st="0" end="0"/>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wipe(up)">
                                      <p:cBhvr>
                                        <p:cTn id="2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utoUpdateAnimBg="0"/>
      <p:bldP spid="21" grpId="0" build="p" autoUpdateAnimBg="0"/>
      <p:bldP spid="22" grpId="0" build="p" autoUpdateAnimBg="0"/>
      <p:bldP spid="23" grpId="0" build="p" autoUpdateAnimBg="0"/>
      <p:bldP spid="27" grpId="0" build="p" autoUpdateAnimBg="0"/>
      <p:bldP spid="2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4"/>
            <a:stretch>
              <a:fillRect/>
            </a:stretch>
          </p:blipFill>
          <p:spPr>
            <a:xfrm>
              <a:off x="0" y="0"/>
              <a:ext cx="12192000" cy="257211"/>
            </a:xfrm>
            <a:prstGeom prst="rect">
              <a:avLst/>
            </a:prstGeom>
          </p:spPr>
        </p:pic>
        <p:pic>
          <p:nvPicPr>
            <p:cNvPr id="3" name="Imagen 2"/>
            <p:cNvPicPr>
              <a:picLocks noChangeAspect="1"/>
            </p:cNvPicPr>
            <p:nvPr/>
          </p:nvPicPr>
          <p:blipFill>
            <a:blip r:embed="rId5"/>
            <a:stretch>
              <a:fillRect/>
            </a:stretch>
          </p:blipFill>
          <p:spPr>
            <a:xfrm>
              <a:off x="5952711" y="2528602"/>
              <a:ext cx="5925377" cy="4086795"/>
            </a:xfrm>
            <a:prstGeom prst="rect">
              <a:avLst/>
            </a:prstGeom>
          </p:spPr>
        </p:pic>
        <p:pic>
          <p:nvPicPr>
            <p:cNvPr id="4" name="Imagen 3"/>
            <p:cNvPicPr>
              <a:picLocks noChangeAspect="1"/>
            </p:cNvPicPr>
            <p:nvPr/>
          </p:nvPicPr>
          <p:blipFill>
            <a:blip r:embed="rId6"/>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7"/>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6" name="12 CuadroTexto"/>
          <p:cNvSpPr txBox="1"/>
          <p:nvPr/>
        </p:nvSpPr>
        <p:spPr>
          <a:xfrm>
            <a:off x="1687607" y="385149"/>
            <a:ext cx="8530208" cy="646331"/>
          </a:xfrm>
          <a:prstGeom prst="rect">
            <a:avLst/>
          </a:prstGeom>
          <a:noFill/>
        </p:spPr>
        <p:txBody>
          <a:bodyPr wrap="square">
            <a:spAutoFit/>
          </a:bodyPr>
          <a:lstStyle/>
          <a:p>
            <a:pPr algn="ctr" eaLnBrk="1" hangingPunct="1">
              <a:defRPr/>
            </a:pPr>
            <a:r>
              <a:rPr lang="es-CO" sz="3600" b="1" dirty="0" smtClean="0">
                <a:solidFill>
                  <a:srgbClr val="07A6A7"/>
                </a:solidFill>
                <a:latin typeface="Century Gothic" panose="020B0502020202020204" pitchFamily="34" charset="0"/>
              </a:rPr>
              <a:t>¿QUÉ ES UN ACCIDENTE DE TRABAJO?</a:t>
            </a:r>
            <a:endParaRPr lang="es-CO" sz="3600" b="1" dirty="0">
              <a:solidFill>
                <a:srgbClr val="07A6A7"/>
              </a:solidFill>
              <a:latin typeface="Century Gothic" panose="020B0502020202020204" pitchFamily="34" charset="0"/>
            </a:endParaRPr>
          </a:p>
        </p:txBody>
      </p:sp>
      <p:sp>
        <p:nvSpPr>
          <p:cNvPr id="19" name="AutoShape 2"/>
          <p:cNvSpPr>
            <a:spLocks noChangeArrowheads="1"/>
          </p:cNvSpPr>
          <p:nvPr/>
        </p:nvSpPr>
        <p:spPr bwMode="auto">
          <a:xfrm>
            <a:off x="1111875" y="1333958"/>
            <a:ext cx="4303824" cy="2290133"/>
          </a:xfrm>
          <a:prstGeom prst="foldedCorner">
            <a:avLst>
              <a:gd name="adj" fmla="val 12500"/>
            </a:avLst>
          </a:prstGeom>
          <a:gradFill rotWithShape="0">
            <a:gsLst>
              <a:gs pos="0">
                <a:srgbClr val="CB4FAB"/>
              </a:gs>
              <a:gs pos="100000">
                <a:srgbClr val="FFFFFF"/>
              </a:gs>
            </a:gsLst>
            <a:path path="rect">
              <a:fillToRect r="100000" b="100000"/>
            </a:path>
          </a:gradFill>
          <a:ln w="9525">
            <a:solidFill>
              <a:schemeClr val="tx1"/>
            </a:solidFill>
            <a:round/>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s-CO" altLang="es-CO" sz="1800">
              <a:solidFill>
                <a:schemeClr val="tx1"/>
              </a:solidFill>
              <a:latin typeface="Arial" panose="020B0604020202020204" pitchFamily="34" charset="0"/>
            </a:endParaRPr>
          </a:p>
        </p:txBody>
      </p:sp>
      <p:sp>
        <p:nvSpPr>
          <p:cNvPr id="20" name="Rectangle 3"/>
          <p:cNvSpPr>
            <a:spLocks noChangeArrowheads="1"/>
          </p:cNvSpPr>
          <p:nvPr/>
        </p:nvSpPr>
        <p:spPr bwMode="auto">
          <a:xfrm>
            <a:off x="878078" y="1300256"/>
            <a:ext cx="44767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eaLnBrk="1" hangingPunct="1">
              <a:buClr>
                <a:srgbClr val="FF0000"/>
              </a:buClr>
              <a:buSzPct val="150000"/>
              <a:buFont typeface="Wingdings 2" panose="05020102010507070707" pitchFamily="18" charset="2"/>
              <a:buNone/>
            </a:pPr>
            <a:r>
              <a:rPr lang="es-ES_tradnl" altLang="es-CO" sz="2800" b="1" dirty="0">
                <a:solidFill>
                  <a:schemeClr val="tx1"/>
                </a:solidFill>
                <a:latin typeface="Arial" panose="020B0604020202020204" pitchFamily="34" charset="0"/>
              </a:rPr>
              <a:t>	</a:t>
            </a:r>
            <a:r>
              <a:rPr lang="es-ES_tradnl" altLang="es-CO" sz="1800" b="1" dirty="0">
                <a:solidFill>
                  <a:schemeClr val="tx1"/>
                </a:solidFill>
                <a:latin typeface="Century Gothic" panose="020B0502020202020204" pitchFamily="34" charset="0"/>
              </a:rPr>
              <a:t>Es todo suceso repentino que sobrevenga por causa o con ocasión  </a:t>
            </a:r>
            <a:r>
              <a:rPr lang="es-ES_tradnl" altLang="es-CO" sz="1800" b="1" dirty="0" smtClean="0">
                <a:solidFill>
                  <a:schemeClr val="tx1"/>
                </a:solidFill>
                <a:latin typeface="Century Gothic" panose="020B0502020202020204" pitchFamily="34" charset="0"/>
              </a:rPr>
              <a:t>de sus actividades </a:t>
            </a:r>
            <a:r>
              <a:rPr lang="es-ES_tradnl" altLang="es-CO" sz="1800" b="1" dirty="0">
                <a:solidFill>
                  <a:schemeClr val="tx1"/>
                </a:solidFill>
                <a:latin typeface="Century Gothic" panose="020B0502020202020204" pitchFamily="34" charset="0"/>
              </a:rPr>
              <a:t>y que produzca en el </a:t>
            </a:r>
            <a:r>
              <a:rPr lang="es-ES_tradnl" altLang="es-CO" sz="1800" b="1" dirty="0" smtClean="0">
                <a:solidFill>
                  <a:schemeClr val="tx1"/>
                </a:solidFill>
                <a:latin typeface="Century Gothic" panose="020B0502020202020204" pitchFamily="34" charset="0"/>
              </a:rPr>
              <a:t>contratista </a:t>
            </a:r>
            <a:r>
              <a:rPr lang="es-ES_tradnl" altLang="es-CO" sz="1800" b="1" dirty="0">
                <a:solidFill>
                  <a:schemeClr val="tx1"/>
                </a:solidFill>
                <a:latin typeface="Century Gothic" panose="020B0502020202020204" pitchFamily="34" charset="0"/>
              </a:rPr>
              <a:t>una lesión orgánica, </a:t>
            </a:r>
            <a:r>
              <a:rPr lang="es-ES_tradnl" altLang="es-CO" sz="1800" b="1" dirty="0" smtClean="0">
                <a:solidFill>
                  <a:schemeClr val="tx1"/>
                </a:solidFill>
                <a:latin typeface="Century Gothic" panose="020B0502020202020204" pitchFamily="34" charset="0"/>
              </a:rPr>
              <a:t>una  perturbación </a:t>
            </a:r>
            <a:r>
              <a:rPr lang="es-ES_tradnl" altLang="es-CO" sz="1800" b="1" dirty="0">
                <a:solidFill>
                  <a:schemeClr val="tx1"/>
                </a:solidFill>
                <a:latin typeface="Century Gothic" panose="020B0502020202020204" pitchFamily="34" charset="0"/>
              </a:rPr>
              <a:t>funcional o psiquiátrica, la invalidez o la muerte</a:t>
            </a:r>
            <a:endParaRPr lang="es-ES_tradnl" altLang="es-CO" sz="1800" b="1" dirty="0">
              <a:solidFill>
                <a:schemeClr val="tx1"/>
              </a:solidFill>
              <a:latin typeface="Comic Sans MS" panose="030F0702030302020204" pitchFamily="66" charset="0"/>
            </a:endParaRPr>
          </a:p>
        </p:txBody>
      </p:sp>
      <p:sp>
        <p:nvSpPr>
          <p:cNvPr id="24" name="AutoShape 2"/>
          <p:cNvSpPr>
            <a:spLocks noChangeArrowheads="1"/>
          </p:cNvSpPr>
          <p:nvPr/>
        </p:nvSpPr>
        <p:spPr bwMode="auto">
          <a:xfrm>
            <a:off x="1051004" y="3790391"/>
            <a:ext cx="4303824" cy="1896712"/>
          </a:xfrm>
          <a:prstGeom prst="foldedCorner">
            <a:avLst>
              <a:gd name="adj" fmla="val 12500"/>
            </a:avLst>
          </a:prstGeom>
          <a:gradFill rotWithShape="0">
            <a:gsLst>
              <a:gs pos="0">
                <a:srgbClr val="CB4FAB"/>
              </a:gs>
              <a:gs pos="100000">
                <a:srgbClr val="FFFFFF"/>
              </a:gs>
            </a:gsLst>
            <a:path path="rect">
              <a:fillToRect r="100000" b="100000"/>
            </a:path>
          </a:gradFill>
          <a:ln w="9525">
            <a:solidFill>
              <a:schemeClr val="tx1"/>
            </a:solidFill>
            <a:round/>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s-CO" altLang="es-CO" sz="1800">
              <a:solidFill>
                <a:schemeClr val="tx1"/>
              </a:solidFill>
              <a:latin typeface="Arial" panose="020B0604020202020204" pitchFamily="34" charset="0"/>
            </a:endParaRPr>
          </a:p>
        </p:txBody>
      </p:sp>
      <p:sp>
        <p:nvSpPr>
          <p:cNvPr id="25" name="Rectangle 3"/>
          <p:cNvSpPr>
            <a:spLocks noChangeArrowheads="1"/>
          </p:cNvSpPr>
          <p:nvPr/>
        </p:nvSpPr>
        <p:spPr bwMode="auto">
          <a:xfrm>
            <a:off x="878078" y="3767386"/>
            <a:ext cx="44767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eaLnBrk="1" hangingPunct="1">
              <a:buClr>
                <a:srgbClr val="FF0000"/>
              </a:buClr>
              <a:buSzPct val="150000"/>
              <a:buFont typeface="Wingdings 2" panose="05020102010507070707" pitchFamily="18" charset="2"/>
              <a:buNone/>
            </a:pPr>
            <a:r>
              <a:rPr lang="es-ES_tradnl" altLang="es-CO" sz="2800" b="1" dirty="0">
                <a:solidFill>
                  <a:schemeClr val="tx1"/>
                </a:solidFill>
                <a:latin typeface="Arial" panose="020B0604020202020204" pitchFamily="34" charset="0"/>
              </a:rPr>
              <a:t>	</a:t>
            </a:r>
            <a:r>
              <a:rPr lang="es-ES_tradnl" altLang="es-CO" sz="1800" b="1" dirty="0">
                <a:solidFill>
                  <a:schemeClr val="tx1"/>
                </a:solidFill>
                <a:latin typeface="Century Gothic" panose="020B0502020202020204" pitchFamily="34" charset="0"/>
              </a:rPr>
              <a:t>Aquel que se produce durante la ejecución de </a:t>
            </a:r>
            <a:r>
              <a:rPr lang="es-ES_tradnl" altLang="es-CO" sz="1800" b="1" dirty="0" smtClean="0">
                <a:solidFill>
                  <a:schemeClr val="tx1"/>
                </a:solidFill>
                <a:latin typeface="Century Gothic" panose="020B0502020202020204" pitchFamily="34" charset="0"/>
              </a:rPr>
              <a:t>actividades para el contratante </a:t>
            </a:r>
            <a:r>
              <a:rPr lang="es-ES_tradnl" altLang="es-CO" sz="1800" b="1" dirty="0">
                <a:solidFill>
                  <a:schemeClr val="tx1"/>
                </a:solidFill>
                <a:latin typeface="Century Gothic" panose="020B0502020202020204" pitchFamily="34" charset="0"/>
              </a:rPr>
              <a:t>o durante la ejecución de una </a:t>
            </a:r>
            <a:r>
              <a:rPr lang="es-ES_tradnl" altLang="es-CO" sz="1800" b="1" dirty="0" smtClean="0">
                <a:solidFill>
                  <a:schemeClr val="tx1"/>
                </a:solidFill>
                <a:latin typeface="Century Gothic" panose="020B0502020202020204" pitchFamily="34" charset="0"/>
              </a:rPr>
              <a:t>actividad </a:t>
            </a:r>
            <a:r>
              <a:rPr lang="es-ES_tradnl" altLang="es-CO" sz="1800" b="1" dirty="0">
                <a:solidFill>
                  <a:schemeClr val="tx1"/>
                </a:solidFill>
                <a:latin typeface="Century Gothic" panose="020B0502020202020204" pitchFamily="34" charset="0"/>
              </a:rPr>
              <a:t>bajo su autoridad, aún fuera del lugar </a:t>
            </a:r>
            <a:r>
              <a:rPr lang="es-ES_tradnl" altLang="es-CO" sz="1800" b="1" dirty="0" smtClean="0">
                <a:solidFill>
                  <a:schemeClr val="tx1"/>
                </a:solidFill>
                <a:latin typeface="Century Gothic" panose="020B0502020202020204" pitchFamily="34" charset="0"/>
              </a:rPr>
              <a:t>de ejecución.</a:t>
            </a:r>
            <a:endParaRPr lang="es-ES_tradnl" altLang="es-CO" sz="1800" b="1" dirty="0">
              <a:solidFill>
                <a:schemeClr val="tx1"/>
              </a:solidFill>
              <a:latin typeface="Century Gothic" panose="020B0502020202020204" pitchFamily="34" charset="0"/>
            </a:endParaRPr>
          </a:p>
        </p:txBody>
      </p:sp>
      <p:sp>
        <p:nvSpPr>
          <p:cNvPr id="29" name="Rectangle 3"/>
          <p:cNvSpPr>
            <a:spLocks noChangeArrowheads="1"/>
          </p:cNvSpPr>
          <p:nvPr/>
        </p:nvSpPr>
        <p:spPr bwMode="auto">
          <a:xfrm>
            <a:off x="5615018" y="1398559"/>
            <a:ext cx="4114800" cy="3105150"/>
          </a:xfrm>
          <a:prstGeom prst="rect">
            <a:avLst/>
          </a:prstGeom>
          <a:noFill/>
          <a:ln w="9525">
            <a:noFill/>
            <a:miter lim="800000"/>
            <a:headEnd/>
            <a:tailEnd/>
          </a:ln>
          <a:effectLst/>
        </p:spPr>
        <p:txBody>
          <a:bodyPr/>
          <a:lstStyle/>
          <a:p>
            <a:pPr marL="342900" indent="-342900" algn="just">
              <a:spcBef>
                <a:spcPct val="20000"/>
              </a:spcBef>
              <a:buClr>
                <a:srgbClr val="FF0000"/>
              </a:buClr>
              <a:buSzPct val="150000"/>
              <a:defRPr/>
            </a:pPr>
            <a:r>
              <a:rPr lang="es-ES_tradnl" sz="2800" b="1" dirty="0">
                <a:latin typeface="Arial" charset="0"/>
              </a:rPr>
              <a:t>	</a:t>
            </a:r>
            <a:endParaRPr lang="es-ES_tradnl" b="1" dirty="0">
              <a:effectLst>
                <a:outerShdw blurRad="38100" dist="38100" dir="2700000" algn="tl">
                  <a:srgbClr val="C0C0C0"/>
                </a:outerShdw>
              </a:effectLst>
              <a:latin typeface="Comic Sans MS" pitchFamily="66" charset="0"/>
            </a:endParaRPr>
          </a:p>
        </p:txBody>
      </p:sp>
      <p:sp>
        <p:nvSpPr>
          <p:cNvPr id="30" name="AutoShape 2"/>
          <p:cNvSpPr>
            <a:spLocks noChangeArrowheads="1"/>
          </p:cNvSpPr>
          <p:nvPr/>
        </p:nvSpPr>
        <p:spPr bwMode="auto">
          <a:xfrm>
            <a:off x="5861129" y="3767385"/>
            <a:ext cx="4104666" cy="1916243"/>
          </a:xfrm>
          <a:prstGeom prst="foldedCorner">
            <a:avLst>
              <a:gd name="adj" fmla="val 12500"/>
            </a:avLst>
          </a:prstGeom>
          <a:gradFill rotWithShape="0">
            <a:gsLst>
              <a:gs pos="0">
                <a:srgbClr val="CB4FAB"/>
              </a:gs>
              <a:gs pos="100000">
                <a:srgbClr val="FFFFFF"/>
              </a:gs>
            </a:gsLst>
            <a:path path="rect">
              <a:fillToRect r="100000" b="100000"/>
            </a:path>
          </a:gradFill>
          <a:ln w="9525">
            <a:solidFill>
              <a:schemeClr val="tx1"/>
            </a:solidFill>
            <a:round/>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s-CO" altLang="es-CO" sz="1800">
              <a:solidFill>
                <a:schemeClr val="tx1"/>
              </a:solidFill>
              <a:latin typeface="Arial" panose="020B0604020202020204" pitchFamily="34" charset="0"/>
            </a:endParaRPr>
          </a:p>
        </p:txBody>
      </p:sp>
      <p:sp>
        <p:nvSpPr>
          <p:cNvPr id="31" name="Rectangle 3"/>
          <p:cNvSpPr>
            <a:spLocks noChangeArrowheads="1"/>
          </p:cNvSpPr>
          <p:nvPr/>
        </p:nvSpPr>
        <p:spPr bwMode="auto">
          <a:xfrm>
            <a:off x="5628904" y="3744183"/>
            <a:ext cx="406281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eaLnBrk="1" hangingPunct="1">
              <a:buClr>
                <a:srgbClr val="FF0000"/>
              </a:buClr>
              <a:buSzPct val="150000"/>
              <a:buFont typeface="Wingdings 2" panose="05020102010507070707" pitchFamily="18" charset="2"/>
              <a:buNone/>
            </a:pPr>
            <a:r>
              <a:rPr lang="es-ES_tradnl" altLang="es-CO" sz="1800" b="1" dirty="0">
                <a:solidFill>
                  <a:schemeClr val="tx1"/>
                </a:solidFill>
                <a:latin typeface="Comic Sans MS" panose="030F0702030302020204" pitchFamily="66" charset="0"/>
              </a:rPr>
              <a:t>	</a:t>
            </a:r>
            <a:r>
              <a:rPr lang="es-CO" altLang="es-CO" sz="1800" b="1" dirty="0" smtClean="0">
                <a:solidFill>
                  <a:schemeClr val="tx1"/>
                </a:solidFill>
                <a:latin typeface="Arial" panose="020B0604020202020204" pitchFamily="34" charset="0"/>
              </a:rPr>
              <a:t>El </a:t>
            </a:r>
            <a:r>
              <a:rPr lang="es-CO" altLang="es-CO" sz="1800" b="1" dirty="0">
                <a:solidFill>
                  <a:schemeClr val="tx1"/>
                </a:solidFill>
                <a:latin typeface="Arial" panose="020B0604020202020204" pitchFamily="34" charset="0"/>
              </a:rPr>
              <a:t>que se produzca por la ejecución de actividades recreativas, deportivas o culturales, cuando se actúe por cuenta o en representación del </a:t>
            </a:r>
            <a:r>
              <a:rPr lang="es-CO" altLang="es-CO" sz="1800" b="1" dirty="0" smtClean="0">
                <a:solidFill>
                  <a:schemeClr val="tx1"/>
                </a:solidFill>
                <a:latin typeface="Arial" panose="020B0604020202020204" pitchFamily="34" charset="0"/>
              </a:rPr>
              <a:t>contratante.</a:t>
            </a:r>
            <a:endParaRPr lang="es-ES_tradnl" altLang="es-CO" sz="1800" b="1" dirty="0">
              <a:solidFill>
                <a:schemeClr val="tx1"/>
              </a:solidFill>
              <a:latin typeface="Century Gothic" panose="020B0502020202020204" pitchFamily="34" charset="0"/>
            </a:endParaRPr>
          </a:p>
        </p:txBody>
      </p:sp>
      <p:graphicFrame>
        <p:nvGraphicFramePr>
          <p:cNvPr id="33" name="Object 4"/>
          <p:cNvGraphicFramePr>
            <a:graphicFrameLocks noChangeAspect="1"/>
          </p:cNvGraphicFramePr>
          <p:nvPr>
            <p:extLst>
              <p:ext uri="{D42A27DB-BD31-4B8C-83A1-F6EECF244321}">
                <p14:modId xmlns:p14="http://schemas.microsoft.com/office/powerpoint/2010/main" val="1558971657"/>
              </p:ext>
            </p:extLst>
          </p:nvPr>
        </p:nvGraphicFramePr>
        <p:xfrm>
          <a:off x="5952711" y="1383600"/>
          <a:ext cx="1518620" cy="1858828"/>
        </p:xfrm>
        <a:graphic>
          <a:graphicData uri="http://schemas.openxmlformats.org/presentationml/2006/ole">
            <mc:AlternateContent xmlns:mc="http://schemas.openxmlformats.org/markup-compatibility/2006">
              <mc:Choice xmlns:v="urn:schemas-microsoft-com:vml" Requires="v">
                <p:oleObj spid="_x0000_s3121" name="Foto de Photo Editor" r:id="rId8" imgW="4076190" imgH="4990476" progId="MSPhotoEd.3">
                  <p:embed/>
                </p:oleObj>
              </mc:Choice>
              <mc:Fallback>
                <p:oleObj name="Foto de Photo Editor" r:id="rId8" imgW="4076190" imgH="4990476"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2711" y="1383600"/>
                        <a:ext cx="1518620" cy="1858828"/>
                      </a:xfrm>
                      <a:prstGeom prst="rect">
                        <a:avLst/>
                      </a:prstGeom>
                      <a:noFill/>
                      <a:ln>
                        <a:noFill/>
                      </a:ln>
                      <a:effectLst/>
                      <a:extLst/>
                    </p:spPr>
                  </p:pic>
                </p:oleObj>
              </mc:Fallback>
            </mc:AlternateContent>
          </a:graphicData>
        </a:graphic>
      </p:graphicFrame>
      <p:graphicFrame>
        <p:nvGraphicFramePr>
          <p:cNvPr id="34" name="Object 4"/>
          <p:cNvGraphicFramePr>
            <a:graphicFrameLocks noChangeAspect="1"/>
          </p:cNvGraphicFramePr>
          <p:nvPr>
            <p:extLst>
              <p:ext uri="{D42A27DB-BD31-4B8C-83A1-F6EECF244321}">
                <p14:modId xmlns:p14="http://schemas.microsoft.com/office/powerpoint/2010/main" val="3781512296"/>
              </p:ext>
            </p:extLst>
          </p:nvPr>
        </p:nvGraphicFramePr>
        <p:xfrm>
          <a:off x="7788904" y="1186221"/>
          <a:ext cx="2024043" cy="2439835"/>
        </p:xfrm>
        <a:graphic>
          <a:graphicData uri="http://schemas.openxmlformats.org/presentationml/2006/ole">
            <mc:AlternateContent xmlns:mc="http://schemas.openxmlformats.org/markup-compatibility/2006">
              <mc:Choice xmlns:v="urn:schemas-microsoft-com:vml" Requires="v">
                <p:oleObj spid="_x0000_s3122" name="Foto de Photo Editor" r:id="rId10" imgW="7257143" imgH="9000000" progId="MSPhotoEd.3">
                  <p:embed/>
                </p:oleObj>
              </mc:Choice>
              <mc:Fallback>
                <p:oleObj name="Foto de Photo Editor" r:id="rId10" imgW="7257143" imgH="9000000"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8904" y="1186221"/>
                        <a:ext cx="2024043" cy="24398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102160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 calcmode="lin" valueType="num">
                                      <p:cBhvr additive="base">
                                        <p:cTn id="1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WAV"/>
                                        </p:tgtEl>
                                      </p:cMediaNode>
                                    </p:audio>
                                  </p:subTnLst>
                                </p:cTn>
                              </p:par>
                              <p:par>
                                <p:cTn id="13" presetID="2" presetClass="entr" presetSubtype="2" fill="hold" grpId="0" nodeType="with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 calcmode="lin" valueType="num">
                                      <p:cBhvr additive="base">
                                        <p:cTn id="15"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P spid="25" grpId="0" build="p" autoUpdateAnimBg="0"/>
      <p:bldP spid="2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4"/>
            <a:stretch>
              <a:fillRect/>
            </a:stretch>
          </p:blipFill>
          <p:spPr>
            <a:xfrm>
              <a:off x="0" y="0"/>
              <a:ext cx="12192000" cy="257211"/>
            </a:xfrm>
            <a:prstGeom prst="rect">
              <a:avLst/>
            </a:prstGeom>
          </p:spPr>
        </p:pic>
        <p:pic>
          <p:nvPicPr>
            <p:cNvPr id="3" name="Imagen 2"/>
            <p:cNvPicPr>
              <a:picLocks noChangeAspect="1"/>
            </p:cNvPicPr>
            <p:nvPr/>
          </p:nvPicPr>
          <p:blipFill>
            <a:blip r:embed="rId5"/>
            <a:stretch>
              <a:fillRect/>
            </a:stretch>
          </p:blipFill>
          <p:spPr>
            <a:xfrm>
              <a:off x="5952711" y="2528602"/>
              <a:ext cx="5925377" cy="4086795"/>
            </a:xfrm>
            <a:prstGeom prst="rect">
              <a:avLst/>
            </a:prstGeom>
          </p:spPr>
        </p:pic>
        <p:pic>
          <p:nvPicPr>
            <p:cNvPr id="4" name="Imagen 3"/>
            <p:cNvPicPr>
              <a:picLocks noChangeAspect="1"/>
            </p:cNvPicPr>
            <p:nvPr/>
          </p:nvPicPr>
          <p:blipFill>
            <a:blip r:embed="rId6"/>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7"/>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6" name="12 CuadroTexto"/>
          <p:cNvSpPr txBox="1"/>
          <p:nvPr/>
        </p:nvSpPr>
        <p:spPr>
          <a:xfrm>
            <a:off x="1244859" y="633783"/>
            <a:ext cx="8530208" cy="1200329"/>
          </a:xfrm>
          <a:prstGeom prst="rect">
            <a:avLst/>
          </a:prstGeom>
          <a:noFill/>
        </p:spPr>
        <p:txBody>
          <a:bodyPr wrap="square">
            <a:spAutoFit/>
          </a:bodyPr>
          <a:lstStyle/>
          <a:p>
            <a:pPr algn="ctr">
              <a:defRPr/>
            </a:pPr>
            <a:r>
              <a:rPr lang="es-CO" sz="3600" b="1" dirty="0">
                <a:solidFill>
                  <a:srgbClr val="07A6A7"/>
                </a:solidFill>
                <a:latin typeface="Century Gothic" panose="020B0502020202020204" pitchFamily="34" charset="0"/>
              </a:rPr>
              <a:t>PRESTACIONES ASISTENCIALES ARL</a:t>
            </a:r>
          </a:p>
          <a:p>
            <a:pPr algn="ctr" eaLnBrk="1" hangingPunct="1">
              <a:defRPr/>
            </a:pPr>
            <a:endParaRPr lang="es-CO" sz="3600" b="1" dirty="0">
              <a:solidFill>
                <a:srgbClr val="07A6A7"/>
              </a:solidFill>
              <a:latin typeface="Century Gothic" panose="020B0502020202020204" pitchFamily="34" charset="0"/>
            </a:endParaRPr>
          </a:p>
        </p:txBody>
      </p:sp>
      <p:sp>
        <p:nvSpPr>
          <p:cNvPr id="29" name="Rectangle 3"/>
          <p:cNvSpPr>
            <a:spLocks noChangeArrowheads="1"/>
          </p:cNvSpPr>
          <p:nvPr/>
        </p:nvSpPr>
        <p:spPr bwMode="auto">
          <a:xfrm>
            <a:off x="5615018" y="1398559"/>
            <a:ext cx="4114800" cy="3105150"/>
          </a:xfrm>
          <a:prstGeom prst="rect">
            <a:avLst/>
          </a:prstGeom>
          <a:noFill/>
          <a:ln w="9525">
            <a:noFill/>
            <a:miter lim="800000"/>
            <a:headEnd/>
            <a:tailEnd/>
          </a:ln>
          <a:effectLst/>
        </p:spPr>
        <p:txBody>
          <a:bodyPr/>
          <a:lstStyle/>
          <a:p>
            <a:pPr marL="342900" indent="-342900" algn="just">
              <a:spcBef>
                <a:spcPct val="20000"/>
              </a:spcBef>
              <a:buClr>
                <a:srgbClr val="FF0000"/>
              </a:buClr>
              <a:buSzPct val="150000"/>
              <a:defRPr/>
            </a:pPr>
            <a:r>
              <a:rPr lang="es-ES_tradnl" sz="2800" b="1" dirty="0">
                <a:latin typeface="Arial" charset="0"/>
              </a:rPr>
              <a:t>	</a:t>
            </a:r>
            <a:endParaRPr lang="es-ES_tradnl" b="1" dirty="0">
              <a:effectLst>
                <a:outerShdw blurRad="38100" dist="38100" dir="2700000" algn="tl">
                  <a:srgbClr val="C0C0C0"/>
                </a:outerShdw>
              </a:effectLst>
              <a:latin typeface="Comic Sans MS" pitchFamily="66" charset="0"/>
            </a:endParaRPr>
          </a:p>
        </p:txBody>
      </p:sp>
      <p:graphicFrame>
        <p:nvGraphicFramePr>
          <p:cNvPr id="23" name="Object 2"/>
          <p:cNvGraphicFramePr>
            <a:graphicFrameLocks noChangeAspect="1"/>
          </p:cNvGraphicFramePr>
          <p:nvPr>
            <p:extLst>
              <p:ext uri="{D42A27DB-BD31-4B8C-83A1-F6EECF244321}">
                <p14:modId xmlns:p14="http://schemas.microsoft.com/office/powerpoint/2010/main" val="4128366721"/>
              </p:ext>
            </p:extLst>
          </p:nvPr>
        </p:nvGraphicFramePr>
        <p:xfrm>
          <a:off x="7622798" y="1505340"/>
          <a:ext cx="2300287" cy="3938587"/>
        </p:xfrm>
        <a:graphic>
          <a:graphicData uri="http://schemas.openxmlformats.org/presentationml/2006/ole">
            <mc:AlternateContent xmlns:mc="http://schemas.openxmlformats.org/markup-compatibility/2006">
              <mc:Choice xmlns:v="urn:schemas-microsoft-com:vml" Requires="v">
                <p:oleObj spid="_x0000_s4119" name="Foto de Photo Editor" r:id="rId8" imgW="2828571" imgH="4990476" progId="MSPhotoEd.3">
                  <p:embed/>
                </p:oleObj>
              </mc:Choice>
              <mc:Fallback>
                <p:oleObj name="Foto de Photo Editor" r:id="rId8" imgW="2828571" imgH="4990476"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2798" y="1505340"/>
                        <a:ext cx="2300287"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rgbClr val="FF3399"/>
                              </a:outerShdw>
                            </a:effectLst>
                          </a14:hiddenEffects>
                        </a:ext>
                      </a:extLst>
                    </p:spPr>
                  </p:pic>
                </p:oleObj>
              </mc:Fallback>
            </mc:AlternateContent>
          </a:graphicData>
        </a:graphic>
      </p:graphicFrame>
      <p:grpSp>
        <p:nvGrpSpPr>
          <p:cNvPr id="26" name="9 Grupo"/>
          <p:cNvGrpSpPr>
            <a:grpSpLocks/>
          </p:cNvGrpSpPr>
          <p:nvPr/>
        </p:nvGrpSpPr>
        <p:grpSpPr bwMode="auto">
          <a:xfrm>
            <a:off x="2024064" y="2143125"/>
            <a:ext cx="5214937" cy="3143250"/>
            <a:chOff x="1066800" y="2476500"/>
            <a:chExt cx="5657850" cy="3733800"/>
          </a:xfrm>
        </p:grpSpPr>
        <p:pic>
          <p:nvPicPr>
            <p:cNvPr id="27" name="Picture 3"/>
            <p:cNvPicPr>
              <a:picLocks noChangeAspect="1" noChangeArrowheads="1"/>
            </p:cNvPicPr>
            <p:nvPr/>
          </p:nvPicPr>
          <p:blipFill>
            <a:blip r:embed="rId10">
              <a:extLst>
                <a:ext uri="{28A0092B-C50C-407E-A947-70E740481C1C}">
                  <a14:useLocalDpi xmlns:a14="http://schemas.microsoft.com/office/drawing/2010/main" val="0"/>
                </a:ext>
              </a:extLst>
            </a:blip>
            <a:srcRect l="999" r="999"/>
            <a:stretch>
              <a:fillRect/>
            </a:stretch>
          </p:blipFill>
          <p:spPr bwMode="auto">
            <a:xfrm>
              <a:off x="1066800" y="2476500"/>
              <a:ext cx="5562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
            <p:cNvSpPr>
              <a:spLocks noChangeArrowheads="1"/>
            </p:cNvSpPr>
            <p:nvPr/>
          </p:nvSpPr>
          <p:spPr bwMode="auto">
            <a:xfrm>
              <a:off x="1239033" y="2685820"/>
              <a:ext cx="5485617" cy="3200130"/>
            </a:xfrm>
            <a:prstGeom prst="rect">
              <a:avLst/>
            </a:prstGeom>
            <a:noFill/>
            <a:ln w="12700">
              <a:noFill/>
              <a:miter lim="800000"/>
              <a:headEnd/>
              <a:tailEnd/>
            </a:ln>
            <a:effectLst>
              <a:prstShdw prst="shdw17" dist="17961" dir="2700000">
                <a:schemeClr val="accent1">
                  <a:gamma/>
                  <a:shade val="60000"/>
                  <a:invGamma/>
                </a:schemeClr>
              </a:prstShdw>
            </a:effectLst>
          </p:spPr>
          <p:txBody>
            <a:bodyPr lIns="90488" tIns="44450" rIns="90488" bIns="44450"/>
            <a:lstStyle/>
            <a:p>
              <a:pPr marL="342900" indent="-342900">
                <a:spcBef>
                  <a:spcPct val="20000"/>
                </a:spcBef>
                <a:buClr>
                  <a:srgbClr val="FF3300"/>
                </a:buClr>
                <a:buSzPct val="130000"/>
                <a:buFont typeface="Monotype Sorts" pitchFamily="2" charset="2"/>
                <a:buChar char="4"/>
                <a:defRPr/>
              </a:pPr>
              <a:r>
                <a:rPr lang="es-ES_tradnl" sz="2000" b="1" dirty="0">
                  <a:latin typeface="Century Gothic" pitchFamily="34" charset="0"/>
                </a:rPr>
                <a:t>Asistencia médica, hospitalaria, </a:t>
              </a:r>
            </a:p>
            <a:p>
              <a:pPr marL="342900" indent="-342900">
                <a:spcBef>
                  <a:spcPct val="20000"/>
                </a:spcBef>
                <a:buClr>
                  <a:srgbClr val="FF3300"/>
                </a:buClr>
                <a:buSzPct val="130000"/>
                <a:defRPr/>
              </a:pPr>
              <a:r>
                <a:rPr lang="es-ES_tradnl" sz="2000" b="1" dirty="0">
                  <a:latin typeface="Century Gothic" pitchFamily="34" charset="0"/>
                </a:rPr>
                <a:t>	quirúrgica, terapéutica y </a:t>
              </a:r>
            </a:p>
            <a:p>
              <a:pPr marL="342900" indent="-342900">
                <a:spcBef>
                  <a:spcPct val="20000"/>
                </a:spcBef>
                <a:buClr>
                  <a:srgbClr val="FF3300"/>
                </a:buClr>
                <a:buSzPct val="130000"/>
                <a:defRPr/>
              </a:pPr>
              <a:r>
                <a:rPr lang="es-ES_tradnl" sz="2000" b="1" dirty="0">
                  <a:latin typeface="Century Gothic" pitchFamily="34" charset="0"/>
                </a:rPr>
                <a:t>	farmacéutica</a:t>
              </a:r>
            </a:p>
            <a:p>
              <a:pPr marL="342900" indent="-342900">
                <a:spcBef>
                  <a:spcPct val="20000"/>
                </a:spcBef>
                <a:buClr>
                  <a:srgbClr val="FF3300"/>
                </a:buClr>
                <a:buSzPct val="130000"/>
                <a:buFont typeface="Monotype Sorts" pitchFamily="2" charset="2"/>
                <a:buChar char="4"/>
                <a:defRPr/>
              </a:pPr>
              <a:r>
                <a:rPr lang="es-ES_tradnl" sz="2000" b="1" dirty="0">
                  <a:latin typeface="Century Gothic" pitchFamily="34" charset="0"/>
                </a:rPr>
                <a:t>Exámenes de diagnóstico</a:t>
              </a:r>
            </a:p>
            <a:p>
              <a:pPr marL="342900" indent="-342900">
                <a:spcBef>
                  <a:spcPct val="20000"/>
                </a:spcBef>
                <a:buClr>
                  <a:srgbClr val="FF3300"/>
                </a:buClr>
                <a:buSzPct val="130000"/>
                <a:buFont typeface="Monotype Sorts" pitchFamily="2" charset="2"/>
                <a:buChar char="4"/>
                <a:defRPr/>
              </a:pPr>
              <a:r>
                <a:rPr lang="es-ES_tradnl" sz="2000" b="1" dirty="0">
                  <a:latin typeface="Century Gothic" pitchFamily="34" charset="0"/>
                </a:rPr>
                <a:t>Prótesis, </a:t>
              </a:r>
              <a:r>
                <a:rPr lang="es-ES_tradnl" sz="2000" b="1" dirty="0" err="1">
                  <a:latin typeface="Century Gothic" pitchFamily="34" charset="0"/>
                </a:rPr>
                <a:t>órtesis</a:t>
              </a:r>
              <a:endParaRPr lang="es-ES_tradnl" sz="2000" b="1" dirty="0">
                <a:latin typeface="Century Gothic" pitchFamily="34" charset="0"/>
              </a:endParaRPr>
            </a:p>
            <a:p>
              <a:pPr marL="342900" indent="-342900">
                <a:spcBef>
                  <a:spcPct val="20000"/>
                </a:spcBef>
                <a:buClr>
                  <a:srgbClr val="FF3300"/>
                </a:buClr>
                <a:buSzPct val="130000"/>
                <a:buFont typeface="Monotype Sorts" pitchFamily="2" charset="2"/>
                <a:buChar char="4"/>
                <a:defRPr/>
              </a:pPr>
              <a:r>
                <a:rPr lang="es-ES_tradnl" sz="2000" b="1" dirty="0">
                  <a:latin typeface="Century Gothic" pitchFamily="34" charset="0"/>
                </a:rPr>
                <a:t>Rehabilitación</a:t>
              </a:r>
            </a:p>
            <a:p>
              <a:pPr marL="342900" indent="-342900">
                <a:spcBef>
                  <a:spcPct val="20000"/>
                </a:spcBef>
                <a:buClr>
                  <a:srgbClr val="FF3300"/>
                </a:buClr>
                <a:buSzPct val="130000"/>
                <a:buFont typeface="Monotype Sorts" pitchFamily="2" charset="2"/>
                <a:buChar char="4"/>
                <a:defRPr/>
              </a:pPr>
              <a:r>
                <a:rPr lang="es-ES_tradnl" sz="2000" b="1" dirty="0">
                  <a:latin typeface="Century Gothic" pitchFamily="34" charset="0"/>
                </a:rPr>
                <a:t>Traslado</a:t>
              </a:r>
            </a:p>
          </p:txBody>
        </p:sp>
      </p:grpSp>
    </p:spTree>
    <p:extLst>
      <p:ext uri="{BB962C8B-B14F-4D97-AF65-F5344CB8AC3E}">
        <p14:creationId xmlns:p14="http://schemas.microsoft.com/office/powerpoint/2010/main" val="1517350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3"/>
            <a:stretch>
              <a:fillRect/>
            </a:stretch>
          </p:blipFill>
          <p:spPr>
            <a:xfrm>
              <a:off x="0" y="0"/>
              <a:ext cx="12192000" cy="257211"/>
            </a:xfrm>
            <a:prstGeom prst="rect">
              <a:avLst/>
            </a:prstGeom>
          </p:spPr>
        </p:pic>
        <p:pic>
          <p:nvPicPr>
            <p:cNvPr id="3" name="Imagen 2"/>
            <p:cNvPicPr>
              <a:picLocks noChangeAspect="1"/>
            </p:cNvPicPr>
            <p:nvPr/>
          </p:nvPicPr>
          <p:blipFill>
            <a:blip r:embed="rId4"/>
            <a:stretch>
              <a:fillRect/>
            </a:stretch>
          </p:blipFill>
          <p:spPr>
            <a:xfrm>
              <a:off x="5952711" y="2528602"/>
              <a:ext cx="5925377" cy="4086795"/>
            </a:xfrm>
            <a:prstGeom prst="rect">
              <a:avLst/>
            </a:prstGeom>
          </p:spPr>
        </p:pic>
        <p:pic>
          <p:nvPicPr>
            <p:cNvPr id="4" name="Imagen 3"/>
            <p:cNvPicPr>
              <a:picLocks noChangeAspect="1"/>
            </p:cNvPicPr>
            <p:nvPr/>
          </p:nvPicPr>
          <p:blipFill>
            <a:blip r:embed="rId5"/>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6"/>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487054" y="605888"/>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6" name="12 CuadroTexto"/>
          <p:cNvSpPr txBox="1"/>
          <p:nvPr/>
        </p:nvSpPr>
        <p:spPr>
          <a:xfrm>
            <a:off x="1244859" y="633783"/>
            <a:ext cx="8530208" cy="646331"/>
          </a:xfrm>
          <a:prstGeom prst="rect">
            <a:avLst/>
          </a:prstGeom>
          <a:noFill/>
        </p:spPr>
        <p:txBody>
          <a:bodyPr wrap="square">
            <a:spAutoFit/>
          </a:bodyPr>
          <a:lstStyle/>
          <a:p>
            <a:pPr algn="ctr">
              <a:defRPr/>
            </a:pPr>
            <a:r>
              <a:rPr lang="es-ES_tradnl" sz="3600" b="1" dirty="0">
                <a:solidFill>
                  <a:srgbClr val="07A6A7"/>
                </a:solidFill>
                <a:latin typeface="Century Gothic" panose="020B0502020202020204" pitchFamily="34" charset="0"/>
              </a:rPr>
              <a:t>PROCEDIMIENTO EN CASO DE </a:t>
            </a:r>
            <a:r>
              <a:rPr lang="es-ES_tradnl" sz="3600" b="1" dirty="0" smtClean="0">
                <a:solidFill>
                  <a:srgbClr val="07A6A7"/>
                </a:solidFill>
                <a:latin typeface="Century Gothic" panose="020B0502020202020204" pitchFamily="34" charset="0"/>
              </a:rPr>
              <a:t>AT</a:t>
            </a:r>
            <a:endParaRPr lang="es-ES_tradnl" sz="3600" b="1" dirty="0">
              <a:solidFill>
                <a:srgbClr val="07A6A7"/>
              </a:solidFill>
              <a:latin typeface="Century Gothic" panose="020B0502020202020204" pitchFamily="34" charset="0"/>
            </a:endParaRPr>
          </a:p>
        </p:txBody>
      </p:sp>
      <p:sp>
        <p:nvSpPr>
          <p:cNvPr id="29" name="Rectangle 3"/>
          <p:cNvSpPr>
            <a:spLocks noChangeArrowheads="1"/>
          </p:cNvSpPr>
          <p:nvPr/>
        </p:nvSpPr>
        <p:spPr bwMode="auto">
          <a:xfrm>
            <a:off x="5615018" y="1398559"/>
            <a:ext cx="4114800" cy="3105150"/>
          </a:xfrm>
          <a:prstGeom prst="rect">
            <a:avLst/>
          </a:prstGeom>
          <a:noFill/>
          <a:ln w="9525">
            <a:noFill/>
            <a:miter lim="800000"/>
            <a:headEnd/>
            <a:tailEnd/>
          </a:ln>
          <a:effectLst/>
        </p:spPr>
        <p:txBody>
          <a:bodyPr/>
          <a:lstStyle/>
          <a:p>
            <a:pPr marL="342900" indent="-342900" algn="just">
              <a:spcBef>
                <a:spcPct val="20000"/>
              </a:spcBef>
              <a:buClr>
                <a:srgbClr val="FF0000"/>
              </a:buClr>
              <a:buSzPct val="150000"/>
              <a:defRPr/>
            </a:pPr>
            <a:r>
              <a:rPr lang="es-ES_tradnl" sz="2800" b="1" dirty="0">
                <a:latin typeface="Arial" charset="0"/>
              </a:rPr>
              <a:t>	</a:t>
            </a:r>
            <a:endParaRPr lang="es-ES_tradnl" b="1" dirty="0">
              <a:effectLst>
                <a:outerShdw blurRad="38100" dist="38100" dir="2700000" algn="tl">
                  <a:srgbClr val="C0C0C0"/>
                </a:outerShdw>
              </a:effectLst>
              <a:latin typeface="Comic Sans MS" pitchFamily="66" charset="0"/>
            </a:endParaRPr>
          </a:p>
        </p:txBody>
      </p:sp>
      <p:sp>
        <p:nvSpPr>
          <p:cNvPr id="17" name="AutoShape 8"/>
          <p:cNvSpPr>
            <a:spLocks noChangeArrowheads="1"/>
          </p:cNvSpPr>
          <p:nvPr/>
        </p:nvSpPr>
        <p:spPr bwMode="auto">
          <a:xfrm>
            <a:off x="1289051" y="1790700"/>
            <a:ext cx="4152900" cy="2400300"/>
          </a:xfrm>
          <a:prstGeom prst="flowChartDocument">
            <a:avLst/>
          </a:prstGeom>
          <a:solidFill>
            <a:srgbClr val="B9CAED"/>
          </a:solidFill>
          <a:ln>
            <a:noFill/>
          </a:ln>
          <a:effectLst>
            <a:prstShdw prst="shdw17" dist="17961" dir="2700000">
              <a:srgbClr val="6F798E"/>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endParaRPr lang="es-ES_tradnl" altLang="es-CO" sz="2000" b="1">
              <a:solidFill>
                <a:schemeClr val="tx1"/>
              </a:solidFill>
              <a:latin typeface="Arial" panose="020B0604020202020204" pitchFamily="34" charset="0"/>
            </a:endParaRPr>
          </a:p>
        </p:txBody>
      </p:sp>
      <p:sp>
        <p:nvSpPr>
          <p:cNvPr id="18" name="Text Box 13"/>
          <p:cNvSpPr txBox="1">
            <a:spLocks noChangeArrowheads="1"/>
          </p:cNvSpPr>
          <p:nvPr/>
        </p:nvSpPr>
        <p:spPr bwMode="auto">
          <a:xfrm>
            <a:off x="1711327" y="1819276"/>
            <a:ext cx="348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000" b="1" dirty="0">
                <a:solidFill>
                  <a:schemeClr val="tx1"/>
                </a:solidFill>
                <a:latin typeface="Century Gothic" panose="020B0502020202020204" pitchFamily="34" charset="0"/>
              </a:rPr>
              <a:t>Comuníquese con la </a:t>
            </a:r>
          </a:p>
          <a:p>
            <a:pPr>
              <a:spcBef>
                <a:spcPct val="0"/>
              </a:spcBef>
              <a:buClrTx/>
              <a:buSzTx/>
              <a:buFontTx/>
              <a:buNone/>
            </a:pPr>
            <a:r>
              <a:rPr lang="es-ES_tradnl" altLang="es-CO" sz="2000" b="1" dirty="0">
                <a:solidFill>
                  <a:schemeClr val="tx1"/>
                </a:solidFill>
                <a:latin typeface="Century Gothic" panose="020B0502020202020204" pitchFamily="34" charset="0"/>
              </a:rPr>
              <a:t>Línea Gratuita:</a:t>
            </a:r>
          </a:p>
        </p:txBody>
      </p:sp>
      <p:sp>
        <p:nvSpPr>
          <p:cNvPr id="19" name="Text Box 9"/>
          <p:cNvSpPr txBox="1">
            <a:spLocks noChangeArrowheads="1"/>
          </p:cNvSpPr>
          <p:nvPr/>
        </p:nvSpPr>
        <p:spPr bwMode="auto">
          <a:xfrm>
            <a:off x="1403927" y="2570234"/>
            <a:ext cx="3790375" cy="1323439"/>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Tx/>
              <a:buNone/>
            </a:pPr>
            <a:r>
              <a:rPr lang="es-ES_tradnl" altLang="es-CO" sz="2000" dirty="0">
                <a:solidFill>
                  <a:schemeClr val="tx1"/>
                </a:solidFill>
                <a:latin typeface="Arial" panose="020B0604020202020204" pitchFamily="34" charset="0"/>
              </a:rPr>
              <a:t>01 8000 </a:t>
            </a:r>
            <a:r>
              <a:rPr lang="es-ES_tradnl" altLang="es-CO" sz="2000" dirty="0" smtClean="0">
                <a:solidFill>
                  <a:schemeClr val="tx1"/>
                </a:solidFill>
                <a:latin typeface="Arial" panose="020B0604020202020204" pitchFamily="34" charset="0"/>
              </a:rPr>
              <a:t>113390</a:t>
            </a:r>
          </a:p>
          <a:p>
            <a:pPr algn="ctr">
              <a:spcBef>
                <a:spcPct val="0"/>
              </a:spcBef>
              <a:buClrTx/>
              <a:buSzTx/>
              <a:buFontTx/>
              <a:buNone/>
            </a:pPr>
            <a:r>
              <a:rPr lang="es-ES_tradnl" altLang="es-CO" sz="2000" dirty="0" smtClean="0">
                <a:solidFill>
                  <a:schemeClr val="tx1"/>
                </a:solidFill>
                <a:latin typeface="Arial" panose="020B0604020202020204" pitchFamily="34" charset="0"/>
              </a:rPr>
              <a:t>ARL LIBERTY</a:t>
            </a:r>
            <a:r>
              <a:rPr lang="es-ES_tradnl" altLang="es-CO" sz="2000" dirty="0">
                <a:solidFill>
                  <a:schemeClr val="tx1"/>
                </a:solidFill>
                <a:latin typeface="Arial" panose="020B0604020202020204" pitchFamily="34" charset="0"/>
              </a:rPr>
              <a:t> </a:t>
            </a:r>
            <a:r>
              <a:rPr lang="es-ES_tradnl" altLang="es-CO" sz="2000" dirty="0" smtClean="0">
                <a:solidFill>
                  <a:schemeClr val="tx1"/>
                </a:solidFill>
                <a:latin typeface="Arial" panose="020B0604020202020204" pitchFamily="34" charset="0"/>
              </a:rPr>
              <a:t>o línea gratuita de su respectiva ARL en caso de ser CPS</a:t>
            </a:r>
          </a:p>
        </p:txBody>
      </p:sp>
      <p:sp>
        <p:nvSpPr>
          <p:cNvPr id="20" name="Text Box 18"/>
          <p:cNvSpPr txBox="1">
            <a:spLocks noChangeArrowheads="1"/>
          </p:cNvSpPr>
          <p:nvPr/>
        </p:nvSpPr>
        <p:spPr bwMode="auto">
          <a:xfrm>
            <a:off x="1330326" y="1757363"/>
            <a:ext cx="48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800" b="1" dirty="0">
                <a:solidFill>
                  <a:srgbClr val="FF3300"/>
                </a:solidFill>
                <a:latin typeface="Century Gothic" panose="020B0502020202020204" pitchFamily="34" charset="0"/>
              </a:rPr>
              <a:t>1.</a:t>
            </a:r>
            <a:endParaRPr lang="es-ES_tradnl" altLang="es-CO" b="1" dirty="0">
              <a:solidFill>
                <a:schemeClr val="tx1"/>
              </a:solidFill>
              <a:latin typeface="Times New Roman" panose="02020603050405020304" pitchFamily="18" charset="0"/>
            </a:endParaRPr>
          </a:p>
        </p:txBody>
      </p:sp>
      <p:sp>
        <p:nvSpPr>
          <p:cNvPr id="21" name="AutoShape 3"/>
          <p:cNvSpPr>
            <a:spLocks noChangeArrowheads="1"/>
          </p:cNvSpPr>
          <p:nvPr/>
        </p:nvSpPr>
        <p:spPr bwMode="auto">
          <a:xfrm flipH="1" flipV="1">
            <a:off x="1294287" y="4164083"/>
            <a:ext cx="4000500" cy="1314450"/>
          </a:xfrm>
          <a:prstGeom prst="flowChartDocument">
            <a:avLst/>
          </a:prstGeom>
          <a:solidFill>
            <a:srgbClr val="B9CAED"/>
          </a:solidFill>
          <a:ln>
            <a:noFill/>
          </a:ln>
          <a:effectLst>
            <a:prstShdw prst="shdw17" dist="17961" dir="13500000">
              <a:srgbClr val="6F798E"/>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endParaRPr lang="es-ES_tradnl" altLang="es-CO" sz="2000" b="1">
              <a:solidFill>
                <a:schemeClr val="bg2"/>
              </a:solidFill>
              <a:latin typeface="Arial" panose="020B0604020202020204" pitchFamily="34" charset="0"/>
            </a:endParaRPr>
          </a:p>
        </p:txBody>
      </p:sp>
      <p:sp>
        <p:nvSpPr>
          <p:cNvPr id="22" name="Text Box 14"/>
          <p:cNvSpPr txBox="1">
            <a:spLocks noChangeArrowheads="1"/>
          </p:cNvSpPr>
          <p:nvPr/>
        </p:nvSpPr>
        <p:spPr bwMode="auto">
          <a:xfrm>
            <a:off x="1602263" y="4478409"/>
            <a:ext cx="2987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000" b="1" dirty="0">
                <a:solidFill>
                  <a:schemeClr val="tx1"/>
                </a:solidFill>
                <a:latin typeface="Century Gothic" panose="020B0502020202020204" pitchFamily="34" charset="0"/>
              </a:rPr>
              <a:t>Traslade al trabajador accidentado a un centro asistencial (IPS)</a:t>
            </a:r>
          </a:p>
        </p:txBody>
      </p:sp>
      <p:sp>
        <p:nvSpPr>
          <p:cNvPr id="24" name="Text Box 20"/>
          <p:cNvSpPr txBox="1">
            <a:spLocks noChangeArrowheads="1"/>
          </p:cNvSpPr>
          <p:nvPr/>
        </p:nvSpPr>
        <p:spPr bwMode="auto">
          <a:xfrm>
            <a:off x="1240313" y="4397447"/>
            <a:ext cx="48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800" b="1" dirty="0">
                <a:solidFill>
                  <a:srgbClr val="FF3300"/>
                </a:solidFill>
                <a:latin typeface="Century Gothic" panose="020B0502020202020204" pitchFamily="34" charset="0"/>
              </a:rPr>
              <a:t>2.</a:t>
            </a:r>
            <a:endParaRPr lang="es-ES_tradnl" altLang="es-CO" b="1" dirty="0">
              <a:solidFill>
                <a:schemeClr val="tx1"/>
              </a:solidFill>
              <a:latin typeface="Times New Roman" panose="02020603050405020304" pitchFamily="18" charset="0"/>
            </a:endParaRPr>
          </a:p>
        </p:txBody>
      </p:sp>
      <p:pic>
        <p:nvPicPr>
          <p:cNvPr id="2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0875" y="4259333"/>
            <a:ext cx="7858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4"/>
          <p:cNvSpPr>
            <a:spLocks noChangeArrowheads="1"/>
          </p:cNvSpPr>
          <p:nvPr/>
        </p:nvSpPr>
        <p:spPr bwMode="auto">
          <a:xfrm flipH="1">
            <a:off x="6139538" y="1808164"/>
            <a:ext cx="4171950" cy="1905000"/>
          </a:xfrm>
          <a:prstGeom prst="flowChartDocument">
            <a:avLst/>
          </a:prstGeom>
          <a:solidFill>
            <a:srgbClr val="B9CAED"/>
          </a:solidFill>
          <a:ln w="9525">
            <a:noFill/>
            <a:miter lim="800000"/>
            <a:headEnd/>
            <a:tailEnd/>
          </a:ln>
          <a:effectLst>
            <a:prstShdw prst="shdw17" dist="17961" dir="2700000">
              <a:srgbClr val="B9CAED">
                <a:gamma/>
                <a:shade val="60000"/>
                <a:invGamma/>
              </a:srgbClr>
            </a:prstShdw>
          </a:effectLst>
        </p:spPr>
        <p:txBody>
          <a:bodyPr wrap="none" anchor="ctr"/>
          <a:lstStyle/>
          <a:p>
            <a:pPr>
              <a:defRPr/>
            </a:pPr>
            <a:endParaRPr lang="es-ES_tradnl" sz="2000" b="1">
              <a:effectLst>
                <a:outerShdw blurRad="38100" dist="38100" dir="2700000" algn="tl">
                  <a:srgbClr val="FFFFFF"/>
                </a:outerShdw>
              </a:effectLst>
              <a:latin typeface="Arial" charset="0"/>
            </a:endParaRPr>
          </a:p>
        </p:txBody>
      </p:sp>
      <p:sp>
        <p:nvSpPr>
          <p:cNvPr id="31" name="Text Box 15"/>
          <p:cNvSpPr txBox="1">
            <a:spLocks noChangeArrowheads="1"/>
          </p:cNvSpPr>
          <p:nvPr/>
        </p:nvSpPr>
        <p:spPr bwMode="auto">
          <a:xfrm>
            <a:off x="7568288" y="2093915"/>
            <a:ext cx="23574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r">
              <a:spcBef>
                <a:spcPct val="0"/>
              </a:spcBef>
              <a:buClrTx/>
              <a:buSzTx/>
              <a:buFontTx/>
              <a:buNone/>
            </a:pPr>
            <a:r>
              <a:rPr lang="es-ES_tradnl" altLang="es-CO" sz="2000" b="1" dirty="0" smtClean="0">
                <a:solidFill>
                  <a:schemeClr val="tx1"/>
                </a:solidFill>
                <a:latin typeface="Century Gothic" panose="020B0502020202020204" pitchFamily="34" charset="0"/>
              </a:rPr>
              <a:t>Comuníquese con la ext. 2112  Diligencie </a:t>
            </a:r>
            <a:r>
              <a:rPr lang="es-ES_tradnl" altLang="es-CO" sz="2000" b="1" dirty="0">
                <a:solidFill>
                  <a:schemeClr val="tx1"/>
                </a:solidFill>
                <a:latin typeface="Century Gothic" panose="020B0502020202020204" pitchFamily="34" charset="0"/>
              </a:rPr>
              <a:t>el FURAT</a:t>
            </a:r>
          </a:p>
        </p:txBody>
      </p:sp>
      <p:sp>
        <p:nvSpPr>
          <p:cNvPr id="32" name="Text Box 19"/>
          <p:cNvSpPr txBox="1">
            <a:spLocks noChangeArrowheads="1"/>
          </p:cNvSpPr>
          <p:nvPr/>
        </p:nvSpPr>
        <p:spPr bwMode="auto">
          <a:xfrm>
            <a:off x="7711164" y="2022478"/>
            <a:ext cx="48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800" b="1" dirty="0">
                <a:solidFill>
                  <a:srgbClr val="FF3300"/>
                </a:solidFill>
                <a:latin typeface="Century Gothic" panose="020B0502020202020204" pitchFamily="34" charset="0"/>
              </a:rPr>
              <a:t>3.</a:t>
            </a:r>
            <a:endParaRPr lang="es-ES_tradnl" altLang="es-CO" b="1" dirty="0">
              <a:solidFill>
                <a:schemeClr val="tx1"/>
              </a:solidFill>
              <a:latin typeface="Times New Roman" panose="02020603050405020304" pitchFamily="18" charset="0"/>
            </a:endParaRPr>
          </a:p>
        </p:txBody>
      </p:sp>
      <p:pic>
        <p:nvPicPr>
          <p:cNvPr id="3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3852" y="1808164"/>
            <a:ext cx="12271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5"/>
          <p:cNvSpPr>
            <a:spLocks noChangeArrowheads="1"/>
          </p:cNvSpPr>
          <p:nvPr/>
        </p:nvSpPr>
        <p:spPr bwMode="auto">
          <a:xfrm flipV="1">
            <a:off x="6129289" y="3784601"/>
            <a:ext cx="4171950" cy="1771650"/>
          </a:xfrm>
          <a:prstGeom prst="flowChartDocument">
            <a:avLst/>
          </a:prstGeom>
          <a:solidFill>
            <a:srgbClr val="B9CAED"/>
          </a:solidFill>
          <a:ln w="9525">
            <a:noFill/>
            <a:miter lim="800000"/>
            <a:headEnd/>
            <a:tailEnd/>
          </a:ln>
          <a:effectLst>
            <a:prstShdw prst="shdw18" dist="17961" dir="13500000">
              <a:srgbClr val="B9CAED">
                <a:gamma/>
                <a:shade val="60000"/>
                <a:invGamma/>
              </a:srgbClr>
            </a:prstShdw>
          </a:effectLst>
        </p:spPr>
        <p:txBody>
          <a:bodyPr rot="10800000" wrap="none" anchor="ctr"/>
          <a:lstStyle/>
          <a:p>
            <a:pPr>
              <a:defRPr/>
            </a:pPr>
            <a:endParaRPr lang="es-ES_tradnl" sz="2000" b="1">
              <a:effectLst>
                <a:outerShdw blurRad="38100" dist="38100" dir="2700000" algn="tl">
                  <a:srgbClr val="FFFFFF"/>
                </a:outerShdw>
              </a:effectLst>
              <a:latin typeface="Arial" charset="0"/>
            </a:endParaRPr>
          </a:p>
        </p:txBody>
      </p:sp>
      <p:sp>
        <p:nvSpPr>
          <p:cNvPr id="35" name="Text Box 16"/>
          <p:cNvSpPr txBox="1">
            <a:spLocks noChangeArrowheads="1"/>
          </p:cNvSpPr>
          <p:nvPr/>
        </p:nvSpPr>
        <p:spPr bwMode="auto">
          <a:xfrm>
            <a:off x="6486478" y="4060827"/>
            <a:ext cx="2928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000" b="1" dirty="0" smtClean="0">
                <a:solidFill>
                  <a:schemeClr val="tx1"/>
                </a:solidFill>
                <a:latin typeface="Century Gothic" panose="020B0502020202020204" pitchFamily="34" charset="0"/>
              </a:rPr>
              <a:t>Remitir </a:t>
            </a:r>
            <a:r>
              <a:rPr lang="es-ES_tradnl" altLang="es-CO" sz="2000" b="1" dirty="0">
                <a:solidFill>
                  <a:schemeClr val="tx1"/>
                </a:solidFill>
                <a:latin typeface="Century Gothic" panose="020B0502020202020204" pitchFamily="34" charset="0"/>
              </a:rPr>
              <a:t>el Informe Individual de A.T. </a:t>
            </a:r>
          </a:p>
          <a:p>
            <a:pPr>
              <a:spcBef>
                <a:spcPct val="0"/>
              </a:spcBef>
              <a:buClrTx/>
              <a:buSzTx/>
              <a:buFontTx/>
              <a:buNone/>
            </a:pPr>
            <a:r>
              <a:rPr lang="es-ES_tradnl" altLang="es-CO" sz="2000" b="1" dirty="0">
                <a:solidFill>
                  <a:schemeClr val="tx1"/>
                </a:solidFill>
                <a:latin typeface="Century Gothic" panose="020B0502020202020204" pitchFamily="34" charset="0"/>
              </a:rPr>
              <a:t>a  la Administradora de Riesgos laborales</a:t>
            </a:r>
          </a:p>
        </p:txBody>
      </p:sp>
      <p:sp>
        <p:nvSpPr>
          <p:cNvPr id="36" name="Text Box 21"/>
          <p:cNvSpPr txBox="1">
            <a:spLocks noChangeArrowheads="1"/>
          </p:cNvSpPr>
          <p:nvPr/>
        </p:nvSpPr>
        <p:spPr bwMode="auto">
          <a:xfrm>
            <a:off x="6110239" y="4037014"/>
            <a:ext cx="48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_tradnl" altLang="es-CO" sz="2800" b="1" dirty="0">
                <a:solidFill>
                  <a:srgbClr val="FF3300"/>
                </a:solidFill>
                <a:latin typeface="Century Gothic" panose="020B0502020202020204" pitchFamily="34" charset="0"/>
              </a:rPr>
              <a:t>4.</a:t>
            </a:r>
            <a:endParaRPr lang="es-ES_tradnl" altLang="es-CO" b="1" dirty="0">
              <a:solidFill>
                <a:schemeClr val="tx1"/>
              </a:solidFill>
              <a:latin typeface="Times New Roman" panose="02020603050405020304" pitchFamily="18" charset="0"/>
            </a:endParaRPr>
          </a:p>
        </p:txBody>
      </p:sp>
      <p:pic>
        <p:nvPicPr>
          <p:cNvPr id="3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1103" y="4330701"/>
            <a:ext cx="1062037" cy="941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023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03530" y="2002114"/>
            <a:ext cx="9305537" cy="2400657"/>
          </a:xfrm>
          <a:prstGeom prst="rect">
            <a:avLst/>
          </a:prstGeom>
          <a:noFill/>
        </p:spPr>
        <p:txBody>
          <a:bodyPr wrap="square" lIns="91440" tIns="45720" rIns="91440" bIns="45720">
            <a:spAutoFit/>
          </a:bodyPr>
          <a:lstStyle/>
          <a:p>
            <a:pPr algn="ctr"/>
            <a:r>
              <a:rPr lang="es-ES" sz="5000" dirty="0" smtClean="0">
                <a:ln w="0"/>
                <a:solidFill>
                  <a:schemeClr val="accent6">
                    <a:lumMod val="75000"/>
                  </a:schemeClr>
                </a:solidFill>
                <a:effectLst>
                  <a:reflection blurRad="6350" stA="53000" endA="300" endPos="35500" dir="5400000" sy="-90000" algn="bl" rotWithShape="0"/>
                </a:effectLst>
              </a:rPr>
              <a:t>GUÍA PASO A PASO PARA REGISTRO DE LA </a:t>
            </a:r>
            <a:r>
              <a:rPr lang="es-ES" sz="5000" dirty="0" smtClean="0">
                <a:ln w="0"/>
                <a:solidFill>
                  <a:srgbClr val="FF0000"/>
                </a:solidFill>
                <a:effectLst>
                  <a:reflection blurRad="6350" stA="53000" endA="300" endPos="35500" dir="5400000" sy="-90000" algn="bl" rotWithShape="0"/>
                </a:effectLst>
              </a:rPr>
              <a:t>HOJA DE VIDA </a:t>
            </a:r>
            <a:r>
              <a:rPr lang="es-ES" sz="5000" dirty="0" smtClean="0">
                <a:ln w="0"/>
                <a:solidFill>
                  <a:schemeClr val="accent6">
                    <a:lumMod val="75000"/>
                  </a:schemeClr>
                </a:solidFill>
                <a:effectLst>
                  <a:reflection blurRad="6350" stA="53000" endA="300" endPos="35500" dir="5400000" sy="-90000" algn="bl" rotWithShape="0"/>
                </a:effectLst>
              </a:rPr>
              <a:t>EN LA PLATAFORMA </a:t>
            </a:r>
            <a:r>
              <a:rPr lang="es-ES" sz="5000" b="1" dirty="0" smtClean="0">
                <a:ln w="0"/>
                <a:solidFill>
                  <a:srgbClr val="FF0000"/>
                </a:solidFill>
                <a:effectLst>
                  <a:reflection blurRad="6350" stA="53000" endA="300" endPos="35500" dir="5400000" sy="-90000" algn="bl" rotWithShape="0"/>
                </a:effectLst>
              </a:rPr>
              <a:t>SIGEP</a:t>
            </a:r>
            <a:r>
              <a:rPr lang="es-ES" sz="5000" b="1" dirty="0" smtClean="0">
                <a:ln w="0"/>
                <a:solidFill>
                  <a:schemeClr val="accent6">
                    <a:lumMod val="75000"/>
                  </a:schemeClr>
                </a:solidFill>
                <a:effectLst>
                  <a:reflection blurRad="6350" stA="53000" endA="300" endPos="35500" dir="5400000" sy="-90000" algn="bl" rotWithShape="0"/>
                </a:effectLst>
              </a:rPr>
              <a:t>  </a:t>
            </a:r>
            <a:endParaRPr lang="es-ES" sz="5000" b="1" dirty="0">
              <a:ln w="0"/>
              <a:solidFill>
                <a:schemeClr val="accent6">
                  <a:lumMod val="75000"/>
                </a:schemeClr>
              </a:solidFill>
              <a:effectLst>
                <a:reflection blurRad="6350" stA="53000" endA="300" endPos="35500" dir="5400000" sy="-90000" algn="bl" rotWithShape="0"/>
              </a:effectLst>
            </a:endParaRPr>
          </a:p>
        </p:txBody>
      </p:sp>
      <p:pic>
        <p:nvPicPr>
          <p:cNvPr id="3074" name="Picture 2" descr="Resultado de imagen para SIG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2" y="314960"/>
            <a:ext cx="2521277" cy="1704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SIG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494227"/>
            <a:ext cx="5026025" cy="10300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gu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4493" y="3628973"/>
            <a:ext cx="1649149" cy="186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472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pregun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931" y="593143"/>
            <a:ext cx="1999369" cy="199936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907673" y="1187137"/>
            <a:ext cx="5426487" cy="861774"/>
          </a:xfrm>
          <a:prstGeom prst="rect">
            <a:avLst/>
          </a:prstGeom>
          <a:noFill/>
        </p:spPr>
        <p:txBody>
          <a:bodyPr wrap="none" lIns="91440" tIns="45720" rIns="91440" bIns="45720">
            <a:spAutoFit/>
          </a:bodyPr>
          <a:lstStyle/>
          <a:p>
            <a:pPr algn="ctr"/>
            <a:r>
              <a:rPr lang="es-ES" sz="5000" dirty="0" smtClean="0">
                <a:ln w="0"/>
                <a:solidFill>
                  <a:schemeClr val="accent2">
                    <a:lumMod val="75000"/>
                  </a:schemeClr>
                </a:solidFill>
                <a:effectLst>
                  <a:reflection blurRad="6350" stA="53000" endA="300" endPos="35500" dir="5400000" sy="-90000" algn="bl" rotWithShape="0"/>
                </a:effectLst>
              </a:rPr>
              <a:t>¿Que </a:t>
            </a:r>
            <a:r>
              <a:rPr lang="es-ES" sz="5000" dirty="0">
                <a:ln w="0"/>
                <a:solidFill>
                  <a:schemeClr val="accent2">
                    <a:lumMod val="75000"/>
                  </a:schemeClr>
                </a:solidFill>
                <a:effectLst>
                  <a:reflection blurRad="6350" stA="53000" endA="300" endPos="35500" dir="5400000" sy="-90000" algn="bl" rotWithShape="0"/>
                </a:effectLst>
              </a:rPr>
              <a:t>es el </a:t>
            </a:r>
            <a:r>
              <a:rPr lang="es-ES" sz="5000" dirty="0" smtClean="0">
                <a:ln w="0"/>
                <a:solidFill>
                  <a:schemeClr val="accent2">
                    <a:lumMod val="75000"/>
                  </a:schemeClr>
                </a:solidFill>
                <a:effectLst>
                  <a:reflection blurRad="6350" stA="53000" endA="300" endPos="35500" dir="5400000" sy="-90000" algn="bl" rotWithShape="0"/>
                </a:effectLst>
              </a:rPr>
              <a:t>Sigep ?</a:t>
            </a:r>
            <a:endParaRPr lang="es-ES" sz="5000" dirty="0">
              <a:ln w="0"/>
              <a:solidFill>
                <a:schemeClr val="accent2">
                  <a:lumMod val="75000"/>
                </a:schemeClr>
              </a:solidFill>
              <a:effectLst>
                <a:reflection blurRad="6350" stA="53000" endA="300" endPos="35500" dir="5400000" sy="-90000" algn="bl" rotWithShape="0"/>
              </a:effectLst>
            </a:endParaRPr>
          </a:p>
        </p:txBody>
      </p:sp>
      <p:sp>
        <p:nvSpPr>
          <p:cNvPr id="6" name="Rectángulo 5"/>
          <p:cNvSpPr/>
          <p:nvPr/>
        </p:nvSpPr>
        <p:spPr>
          <a:xfrm>
            <a:off x="1192951" y="2325812"/>
            <a:ext cx="8954349" cy="3785652"/>
          </a:xfrm>
          <a:prstGeom prst="rect">
            <a:avLst/>
          </a:prstGeom>
        </p:spPr>
        <p:txBody>
          <a:bodyPr wrap="square">
            <a:spAutoFit/>
          </a:bodyPr>
          <a:lstStyle/>
          <a:p>
            <a:pPr algn="just"/>
            <a:r>
              <a:rPr lang="es-CO" sz="1500" dirty="0"/>
              <a:t>El </a:t>
            </a:r>
            <a:r>
              <a:rPr lang="es-CO" sz="1500" dirty="0" err="1"/>
              <a:t>SIGEP</a:t>
            </a:r>
            <a:r>
              <a:rPr lang="es-CO" sz="1500" dirty="0"/>
              <a:t> es un Sistema de Información y Gestión del Empleo Público al servicio de la administración pública y de los ciudadanos. Contiene información de carácter institucional tanto nacional como territorial, relacionada con: tipo de entidad, sector al que pertenece, conformación, planta de personal, empleos que posee, manual de funciones, salarios, prestaciones, etc.; información con la cual se identifican las instituciones del Estado colombiano.</a:t>
            </a:r>
            <a:br>
              <a:rPr lang="es-CO" sz="1500" dirty="0"/>
            </a:br>
            <a:r>
              <a:rPr lang="es-CO" sz="1500" dirty="0"/>
              <a:t/>
            </a:r>
            <a:br>
              <a:rPr lang="es-CO" sz="1500" dirty="0"/>
            </a:br>
            <a:r>
              <a:rPr lang="es-CO" sz="1500" dirty="0"/>
              <a:t>Igualmente, el sistema contiene información sobre el talento humano al servicio de las organizaciones públicas, en cuanto a datos de las hojas de vida, declaración de bienes y rentas y sobre los procesos propios de las áreas encargadas de administrar al personal vinculado a éstas</a:t>
            </a:r>
            <a:r>
              <a:rPr lang="es-CO" sz="1500" dirty="0" smtClean="0"/>
              <a:t>.</a:t>
            </a:r>
          </a:p>
          <a:p>
            <a:pPr algn="just"/>
            <a:r>
              <a:rPr lang="es-CO" sz="1500" dirty="0"/>
              <a:t/>
            </a:r>
            <a:br>
              <a:rPr lang="es-CO" sz="1500" dirty="0"/>
            </a:br>
            <a:r>
              <a:rPr lang="es-CO" sz="1500" dirty="0" smtClean="0"/>
              <a:t>El </a:t>
            </a:r>
            <a:r>
              <a:rPr lang="es-CO" sz="1500" dirty="0" err="1"/>
              <a:t>SIGEP</a:t>
            </a:r>
            <a:r>
              <a:rPr lang="es-CO" sz="1500" dirty="0"/>
              <a:t> es a su vez, una herramienta de gestión para las instituciones públicas, al permitirles adelantar con base en la información del sistema y la viabilidad del mismo, procesos como la movilidad de personal, el Plan Institucional de Capacitación, evaluación del desempeño, programas de bienestar social e incentivos.</a:t>
            </a:r>
            <a:br>
              <a:rPr lang="es-CO" sz="1500" dirty="0"/>
            </a:br>
            <a:r>
              <a:rPr lang="es-CO" sz="1500" dirty="0"/>
              <a:t/>
            </a:r>
            <a:br>
              <a:rPr lang="es-CO" sz="1500" dirty="0"/>
            </a:br>
            <a:r>
              <a:rPr lang="es-CO" sz="1500" dirty="0"/>
              <a:t>Con la información de dicho sistema se toman decisiones institucionales y de gobierno, así como que se formulan las políticas públicas en cuanto a organización institucional y talento humanos.</a:t>
            </a:r>
          </a:p>
        </p:txBody>
      </p:sp>
    </p:spTree>
    <p:extLst>
      <p:ext uri="{BB962C8B-B14F-4D97-AF65-F5344CB8AC3E}">
        <p14:creationId xmlns:p14="http://schemas.microsoft.com/office/powerpoint/2010/main" val="1845227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0645" y="666540"/>
            <a:ext cx="10972859" cy="1169551"/>
          </a:xfrm>
          <a:prstGeom prst="rect">
            <a:avLst/>
          </a:prstGeom>
          <a:noFill/>
        </p:spPr>
        <p:txBody>
          <a:bodyPr wrap="square" lIns="91440" tIns="45720" rIns="91440" bIns="45720">
            <a:spAutoFit/>
          </a:bodyPr>
          <a:lstStyle/>
          <a:p>
            <a:pPr algn="ctr"/>
            <a:r>
              <a:rPr lang="es-ES" sz="3500" dirty="0" smtClean="0">
                <a:ln w="0"/>
                <a:solidFill>
                  <a:schemeClr val="accent2">
                    <a:lumMod val="75000"/>
                  </a:schemeClr>
                </a:solidFill>
                <a:effectLst>
                  <a:reflection blurRad="6350" stA="53000" endA="300" endPos="35500" dir="5400000" sy="-90000" algn="bl" rotWithShape="0"/>
                </a:effectLst>
              </a:rPr>
              <a:t>1. Revisar y verificar el recibido del correo electrónico con </a:t>
            </a:r>
            <a:r>
              <a:rPr lang="es-ES" sz="3500" dirty="0">
                <a:ln w="0"/>
                <a:solidFill>
                  <a:schemeClr val="accent2">
                    <a:lumMod val="75000"/>
                  </a:schemeClr>
                </a:solidFill>
                <a:effectLst>
                  <a:reflection blurRad="6350" stA="53000" endA="300" endPos="35500" dir="5400000" sy="-90000" algn="bl" rotWithShape="0"/>
                </a:effectLst>
              </a:rPr>
              <a:t>el Asunto </a:t>
            </a:r>
            <a:r>
              <a:rPr lang="es-ES" sz="3500" dirty="0">
                <a:ln w="0"/>
                <a:solidFill>
                  <a:srgbClr val="00B0F0"/>
                </a:solidFill>
                <a:effectLst>
                  <a:reflection blurRad="6350" stA="53000" endA="300" endPos="35500" dir="5400000" sy="-90000" algn="bl" rotWithShape="0"/>
                </a:effectLst>
              </a:rPr>
              <a:t>“(Soporte </a:t>
            </a:r>
            <a:r>
              <a:rPr lang="es-ES" sz="3500" dirty="0" smtClean="0">
                <a:ln w="0"/>
                <a:solidFill>
                  <a:srgbClr val="00B0F0"/>
                </a:solidFill>
                <a:effectLst>
                  <a:reflection blurRad="6350" stA="53000" endA="300" endPos="35500" dir="5400000" sy="-90000" algn="bl" rotWithShape="0"/>
                </a:effectLst>
              </a:rPr>
              <a:t>Sigep) Activación cuenta </a:t>
            </a:r>
            <a:r>
              <a:rPr lang="es-ES" sz="3500" dirty="0">
                <a:ln w="0"/>
                <a:solidFill>
                  <a:srgbClr val="00B0F0"/>
                </a:solidFill>
                <a:effectLst>
                  <a:reflection blurRad="6350" stA="53000" endA="300" endPos="35500" dir="5400000" sy="-90000" algn="bl" rotWithShape="0"/>
                </a:effectLst>
              </a:rPr>
              <a:t>de </a:t>
            </a:r>
            <a:r>
              <a:rPr lang="es-ES" sz="3500" dirty="0" smtClean="0">
                <a:ln w="0"/>
                <a:solidFill>
                  <a:srgbClr val="00B0F0"/>
                </a:solidFill>
                <a:effectLst>
                  <a:reflection blurRad="6350" stA="53000" endA="300" endPos="35500" dir="5400000" sy="-90000" algn="bl" rotWithShape="0"/>
                </a:effectLst>
              </a:rPr>
              <a:t>portal”</a:t>
            </a:r>
            <a:endParaRPr lang="es-ES" sz="3500" dirty="0">
              <a:ln w="0"/>
              <a:solidFill>
                <a:srgbClr val="00B0F0"/>
              </a:solidFill>
              <a:effectLst>
                <a:reflection blurRad="6350" stA="53000" endA="300" endPos="35500" dir="5400000" sy="-90000" algn="bl" rotWithShape="0"/>
              </a:effectLst>
            </a:endParaRPr>
          </a:p>
        </p:txBody>
      </p:sp>
      <p:pic>
        <p:nvPicPr>
          <p:cNvPr id="7" name="Imagen 6"/>
          <p:cNvPicPr>
            <a:picLocks noChangeAspect="1"/>
          </p:cNvPicPr>
          <p:nvPr/>
        </p:nvPicPr>
        <p:blipFill>
          <a:blip r:embed="rId2"/>
          <a:stretch>
            <a:fillRect/>
          </a:stretch>
        </p:blipFill>
        <p:spPr>
          <a:xfrm>
            <a:off x="1765181" y="2115142"/>
            <a:ext cx="6089770" cy="2932247"/>
          </a:xfrm>
          <a:prstGeom prst="rect">
            <a:avLst/>
          </a:prstGeom>
          <a:ln>
            <a:solidFill>
              <a:srgbClr val="00B0F0"/>
            </a:solidFill>
          </a:ln>
        </p:spPr>
      </p:pic>
      <p:cxnSp>
        <p:nvCxnSpPr>
          <p:cNvPr id="11" name="Conector recto de flecha 10"/>
          <p:cNvCxnSpPr/>
          <p:nvPr/>
        </p:nvCxnSpPr>
        <p:spPr>
          <a:xfrm flipH="1">
            <a:off x="3302001" y="3375025"/>
            <a:ext cx="4914899" cy="18097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3397251" y="3375025"/>
            <a:ext cx="4819649" cy="38100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8216900" y="2726591"/>
            <a:ext cx="2200275" cy="1246495"/>
          </a:xfrm>
          <a:prstGeom prst="rect">
            <a:avLst/>
          </a:prstGeom>
          <a:noFill/>
          <a:ln>
            <a:solidFill>
              <a:schemeClr val="tx1"/>
            </a:solidFill>
          </a:ln>
        </p:spPr>
        <p:txBody>
          <a:bodyPr wrap="square" rtlCol="0">
            <a:spAutoFit/>
          </a:bodyPr>
          <a:lstStyle/>
          <a:p>
            <a:r>
              <a:rPr lang="es-CO" sz="1500" dirty="0" smtClean="0"/>
              <a:t>Recibirás un Correo en donde encontraras el Usuario y la contraseña parea ingresar al portal SIGEP. </a:t>
            </a:r>
            <a:endParaRPr lang="es-CO" sz="1500" dirty="0"/>
          </a:p>
        </p:txBody>
      </p:sp>
      <p:sp>
        <p:nvSpPr>
          <p:cNvPr id="17" name="CuadroTexto 16"/>
          <p:cNvSpPr txBox="1"/>
          <p:nvPr/>
        </p:nvSpPr>
        <p:spPr>
          <a:xfrm>
            <a:off x="8216899" y="4052030"/>
            <a:ext cx="2200275" cy="646331"/>
          </a:xfrm>
          <a:prstGeom prst="rect">
            <a:avLst/>
          </a:prstGeom>
          <a:noFill/>
          <a:ln>
            <a:noFill/>
          </a:ln>
        </p:spPr>
        <p:txBody>
          <a:bodyPr wrap="square" rtlCol="0">
            <a:spAutoFit/>
          </a:bodyPr>
          <a:lstStyle/>
          <a:p>
            <a:r>
              <a:rPr lang="es-CO" sz="1200" dirty="0" smtClean="0"/>
              <a:t>Nota: El usuario por defecto siempre será el No de su Cedula.</a:t>
            </a:r>
            <a:endParaRPr lang="es-CO" sz="1200" dirty="0"/>
          </a:p>
        </p:txBody>
      </p:sp>
      <p:pic>
        <p:nvPicPr>
          <p:cNvPr id="19" name="Imagen 18"/>
          <p:cNvPicPr>
            <a:picLocks noChangeAspect="1"/>
          </p:cNvPicPr>
          <p:nvPr/>
        </p:nvPicPr>
        <p:blipFill rotWithShape="1">
          <a:blip r:embed="rId3"/>
          <a:srcRect r="-559" b="5346"/>
          <a:stretch/>
        </p:blipFill>
        <p:spPr>
          <a:xfrm>
            <a:off x="2387600" y="4742562"/>
            <a:ext cx="2133600" cy="1647062"/>
          </a:xfrm>
          <a:prstGeom prst="rect">
            <a:avLst/>
          </a:prstGeom>
        </p:spPr>
      </p:pic>
      <p:sp>
        <p:nvSpPr>
          <p:cNvPr id="20" name="CuadroTexto 19"/>
          <p:cNvSpPr txBox="1"/>
          <p:nvPr/>
        </p:nvSpPr>
        <p:spPr>
          <a:xfrm>
            <a:off x="5263886" y="5187991"/>
            <a:ext cx="4254185" cy="1015663"/>
          </a:xfrm>
          <a:prstGeom prst="rect">
            <a:avLst/>
          </a:prstGeom>
          <a:noFill/>
          <a:ln>
            <a:solidFill>
              <a:schemeClr val="tx1"/>
            </a:solidFill>
          </a:ln>
        </p:spPr>
        <p:txBody>
          <a:bodyPr wrap="square" rtlCol="0">
            <a:spAutoFit/>
          </a:bodyPr>
          <a:lstStyle/>
          <a:p>
            <a:r>
              <a:rPr lang="es-CO" sz="1500" dirty="0" smtClean="0"/>
              <a:t>Si no lo encuentras el correo en la bandeja de Entrada verifica en  “correo no deseado” o “spam” de tu Correo, ya que generalmente allí llegan por defecto.</a:t>
            </a:r>
            <a:endParaRPr lang="es-CO" sz="1500" dirty="0"/>
          </a:p>
        </p:txBody>
      </p:sp>
      <p:cxnSp>
        <p:nvCxnSpPr>
          <p:cNvPr id="21" name="Conector recto de flecha 20"/>
          <p:cNvCxnSpPr>
            <a:stCxn id="20" idx="1"/>
          </p:cNvCxnSpPr>
          <p:nvPr/>
        </p:nvCxnSpPr>
        <p:spPr>
          <a:xfrm flipH="1">
            <a:off x="4406900" y="5695823"/>
            <a:ext cx="856986" cy="33810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4197352" y="2726591"/>
            <a:ext cx="4019548" cy="6484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105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7" name="Rectángulo 6"/>
          <p:cNvSpPr/>
          <p:nvPr/>
        </p:nvSpPr>
        <p:spPr>
          <a:xfrm>
            <a:off x="806100" y="2600198"/>
            <a:ext cx="10159199" cy="2246769"/>
          </a:xfrm>
          <a:prstGeom prst="rect">
            <a:avLst/>
          </a:prstGeom>
        </p:spPr>
        <p:txBody>
          <a:bodyPr wrap="square">
            <a:spAutoFit/>
          </a:bodyPr>
          <a:lstStyle/>
          <a:p>
            <a:pPr algn="just"/>
            <a:r>
              <a:rPr lang="es-CO" sz="2800" dirty="0"/>
              <a:t>Las Unidades Tecnológicas de Santander serán una Institución universitaria, acreditada y reconocida por la calidad en la formación de ciudadanos de bien, que contribuirán al desarrollo social, económico, científico, tecnológico, ambiental y cultural de la sociedad.</a:t>
            </a:r>
          </a:p>
        </p:txBody>
      </p:sp>
      <p:sp>
        <p:nvSpPr>
          <p:cNvPr id="8" name="12 Rectángulo"/>
          <p:cNvSpPr>
            <a:spLocks noChangeArrowheads="1"/>
          </p:cNvSpPr>
          <p:nvPr/>
        </p:nvSpPr>
        <p:spPr bwMode="auto">
          <a:xfrm>
            <a:off x="515155" y="920873"/>
            <a:ext cx="95590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6000" b="1" dirty="0" smtClean="0">
                <a:solidFill>
                  <a:schemeClr val="accent2"/>
                </a:solidFill>
                <a:latin typeface="+mj-lt"/>
              </a:rPr>
              <a:t>VISIÓN</a:t>
            </a:r>
            <a:endParaRPr lang="es-ES" altLang="es-CO" sz="6000" b="1" dirty="0">
              <a:solidFill>
                <a:srgbClr val="C0504D"/>
              </a:solidFill>
              <a:latin typeface="+mj-lt"/>
            </a:endParaRPr>
          </a:p>
        </p:txBody>
      </p:sp>
    </p:spTree>
    <p:extLst>
      <p:ext uri="{BB962C8B-B14F-4D97-AF65-F5344CB8AC3E}">
        <p14:creationId xmlns:p14="http://schemas.microsoft.com/office/powerpoint/2010/main" val="3395057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Resultado de imagen para pregun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4452" y="1037319"/>
            <a:ext cx="1954461" cy="2211139"/>
          </a:xfrm>
          <a:prstGeom prst="rect">
            <a:avLst/>
          </a:prstGeom>
          <a:noFill/>
          <a:extLst>
            <a:ext uri="{909E8E84-426E-40DD-AFC4-6F175D3DCCD1}">
              <a14:hiddenFill xmlns:a14="http://schemas.microsoft.com/office/drawing/2010/main">
                <a:solidFill>
                  <a:srgbClr val="FFFFFF"/>
                </a:solidFill>
              </a14:hiddenFill>
            </a:ext>
          </a:extLst>
        </p:spPr>
      </p:pic>
      <p:sp>
        <p:nvSpPr>
          <p:cNvPr id="47" name="Rectángulo redondeado 46"/>
          <p:cNvSpPr/>
          <p:nvPr/>
        </p:nvSpPr>
        <p:spPr>
          <a:xfrm>
            <a:off x="2290055" y="1295599"/>
            <a:ext cx="3164595" cy="32120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p:cNvSpPr/>
          <p:nvPr/>
        </p:nvSpPr>
        <p:spPr>
          <a:xfrm>
            <a:off x="403324" y="437155"/>
            <a:ext cx="9676316" cy="600164"/>
          </a:xfrm>
          <a:prstGeom prst="rect">
            <a:avLst/>
          </a:prstGeom>
          <a:noFill/>
        </p:spPr>
        <p:txBody>
          <a:bodyPr wrap="square" lIns="91440" tIns="45720" rIns="91440" bIns="45720">
            <a:spAutoFit/>
          </a:bodyPr>
          <a:lstStyle/>
          <a:p>
            <a:pPr algn="ctr"/>
            <a:r>
              <a:rPr lang="es-ES" sz="3300" dirty="0" smtClean="0">
                <a:ln w="0"/>
                <a:solidFill>
                  <a:schemeClr val="accent2">
                    <a:lumMod val="75000"/>
                  </a:schemeClr>
                </a:solidFill>
                <a:effectLst>
                  <a:reflection blurRad="6350" stA="53000" endA="300" endPos="35500" dir="5400000" sy="-90000" algn="bl" rotWithShape="0"/>
                </a:effectLst>
              </a:rPr>
              <a:t>2. ¿Estoy registrado pero Olvide mi Contraseña?</a:t>
            </a:r>
            <a:endParaRPr lang="es-ES" sz="3300" dirty="0">
              <a:ln w="0"/>
              <a:solidFill>
                <a:schemeClr val="accent4"/>
              </a:solidFill>
              <a:effectLst>
                <a:reflection blurRad="6350" stA="53000" endA="300" endPos="35500" dir="5400000" sy="-90000" algn="bl" rotWithShape="0"/>
              </a:effectLst>
            </a:endParaRPr>
          </a:p>
        </p:txBody>
      </p:sp>
      <p:pic>
        <p:nvPicPr>
          <p:cNvPr id="3" name="Imagen 2"/>
          <p:cNvPicPr>
            <a:picLocks noChangeAspect="1"/>
          </p:cNvPicPr>
          <p:nvPr/>
        </p:nvPicPr>
        <p:blipFill>
          <a:blip r:embed="rId3"/>
          <a:stretch>
            <a:fillRect/>
          </a:stretch>
        </p:blipFill>
        <p:spPr>
          <a:xfrm>
            <a:off x="3645944" y="3068779"/>
            <a:ext cx="1907275" cy="1770665"/>
          </a:xfrm>
          <a:prstGeom prst="rect">
            <a:avLst/>
          </a:prstGeom>
        </p:spPr>
      </p:pic>
      <p:sp>
        <p:nvSpPr>
          <p:cNvPr id="15" name="Rectángulo 14"/>
          <p:cNvSpPr/>
          <p:nvPr/>
        </p:nvSpPr>
        <p:spPr>
          <a:xfrm>
            <a:off x="2290055" y="1295599"/>
            <a:ext cx="3075128" cy="321203"/>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1. Ingresa a www.sigep.gov.co</a:t>
            </a:r>
            <a:endParaRPr lang="es-ES" sz="1500" dirty="0">
              <a:ln w="0"/>
              <a:solidFill>
                <a:srgbClr val="00B0F0"/>
              </a:solidFill>
              <a:effectLst>
                <a:reflection blurRad="6350" stA="53000" endA="300" endPos="35500" dir="5400000" sy="-90000" algn="bl" rotWithShape="0"/>
              </a:effectLst>
            </a:endParaRPr>
          </a:p>
        </p:txBody>
      </p:sp>
      <p:pic>
        <p:nvPicPr>
          <p:cNvPr id="6" name="Imagen 5"/>
          <p:cNvPicPr>
            <a:picLocks noChangeAspect="1"/>
          </p:cNvPicPr>
          <p:nvPr/>
        </p:nvPicPr>
        <p:blipFill>
          <a:blip r:embed="rId4"/>
          <a:stretch>
            <a:fillRect/>
          </a:stretch>
        </p:blipFill>
        <p:spPr>
          <a:xfrm>
            <a:off x="2476722" y="1660159"/>
            <a:ext cx="3111278" cy="1169149"/>
          </a:xfrm>
          <a:prstGeom prst="rect">
            <a:avLst/>
          </a:prstGeom>
        </p:spPr>
      </p:pic>
      <p:sp>
        <p:nvSpPr>
          <p:cNvPr id="18" name="Rectángulo 17"/>
          <p:cNvSpPr/>
          <p:nvPr/>
        </p:nvSpPr>
        <p:spPr>
          <a:xfrm>
            <a:off x="6143182" y="1699084"/>
            <a:ext cx="3075128" cy="321203"/>
          </a:xfrm>
          <a:prstGeom prst="rect">
            <a:avLst/>
          </a:prstGeom>
          <a:noFill/>
        </p:spPr>
        <p:txBody>
          <a:bodyPr wrap="square" lIns="91440" tIns="45720" rIns="91440" bIns="45720">
            <a:spAutoFit/>
          </a:bodyPr>
          <a:lstStyle/>
          <a:p>
            <a:pPr algn="ctr"/>
            <a:r>
              <a:rPr lang="es-ES" sz="1500" dirty="0">
                <a:ln w="0"/>
                <a:solidFill>
                  <a:srgbClr val="00B0F0"/>
                </a:solidFill>
                <a:effectLst>
                  <a:reflection blurRad="6350" stA="53000" endA="300" endPos="35500" dir="5400000" sy="-90000" algn="bl" rotWithShape="0"/>
                </a:effectLst>
              </a:rPr>
              <a:t>2</a:t>
            </a:r>
            <a:r>
              <a:rPr lang="es-ES" sz="1500" dirty="0" smtClean="0">
                <a:ln w="0"/>
                <a:solidFill>
                  <a:srgbClr val="00B0F0"/>
                </a:solidFill>
                <a:effectLst>
                  <a:reflection blurRad="6350" stA="53000" endA="300" endPos="35500" dir="5400000" sy="-90000" algn="bl" rotWithShape="0"/>
                </a:effectLst>
              </a:rPr>
              <a:t>. Click en Contratistas</a:t>
            </a:r>
            <a:endParaRPr lang="es-ES" sz="1500" dirty="0">
              <a:ln w="0"/>
              <a:solidFill>
                <a:srgbClr val="00B0F0"/>
              </a:solidFill>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030" name="Picture 6" descr="https://cdn4.iconfinder.com/data/icons/simplicity-vector-icon-set/512/cl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63834">
            <a:off x="6137206" y="1920617"/>
            <a:ext cx="490538" cy="490538"/>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937969" y="3308796"/>
            <a:ext cx="2676525" cy="553998"/>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3. Luego Click en “He olvidado mi contraseña”</a:t>
            </a:r>
            <a:endParaRPr lang="es-ES" sz="1500" dirty="0">
              <a:ln w="0"/>
              <a:solidFill>
                <a:srgbClr val="00B0F0"/>
              </a:solidFill>
              <a:effectLst>
                <a:reflection blurRad="6350" stA="53000" endA="300" endPos="35500" dir="5400000" sy="-90000" algn="bl" rotWithShape="0"/>
              </a:effectLst>
            </a:endParaRPr>
          </a:p>
        </p:txBody>
      </p:sp>
      <p:pic>
        <p:nvPicPr>
          <p:cNvPr id="24" name="Picture 6" descr="https://cdn4.iconfinder.com/data/icons/simplicity-vector-icon-set/512/clic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12851" flipH="1">
            <a:off x="2574867" y="3888002"/>
            <a:ext cx="434309" cy="4343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a:stretch>
            <a:fillRect/>
          </a:stretch>
        </p:blipFill>
        <p:spPr>
          <a:xfrm>
            <a:off x="6012794" y="2943268"/>
            <a:ext cx="2596541" cy="1800926"/>
          </a:xfrm>
          <a:prstGeom prst="rect">
            <a:avLst/>
          </a:prstGeom>
        </p:spPr>
      </p:pic>
      <p:cxnSp>
        <p:nvCxnSpPr>
          <p:cNvPr id="25" name="Conector recto de flecha 24"/>
          <p:cNvCxnSpPr/>
          <p:nvPr/>
        </p:nvCxnSpPr>
        <p:spPr>
          <a:xfrm>
            <a:off x="3088956" y="4102265"/>
            <a:ext cx="1510625" cy="53929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5588000" y="2176698"/>
            <a:ext cx="555182" cy="48577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8483600" y="3344532"/>
            <a:ext cx="2447925" cy="784830"/>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4. Digita su numero de cedula y luego Click en “Recuperar contraseña”</a:t>
            </a:r>
            <a:endParaRPr lang="es-ES" sz="1500" dirty="0">
              <a:ln w="0"/>
              <a:solidFill>
                <a:srgbClr val="00B0F0"/>
              </a:solidFill>
              <a:effectLst>
                <a:reflection blurRad="6350" stA="53000" endA="300" endPos="35500" dir="5400000" sy="-90000" algn="bl" rotWithShape="0"/>
              </a:effectLst>
            </a:endParaRPr>
          </a:p>
        </p:txBody>
      </p:sp>
      <p:pic>
        <p:nvPicPr>
          <p:cNvPr id="32" name="Picture 6" descr="https://cdn4.iconfinder.com/data/icons/simplicity-vector-icon-set/512/cl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63834">
            <a:off x="8747056" y="4126643"/>
            <a:ext cx="490538" cy="49053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ector recto de flecha 32"/>
          <p:cNvCxnSpPr/>
          <p:nvPr/>
        </p:nvCxnSpPr>
        <p:spPr>
          <a:xfrm flipH="1">
            <a:off x="7195221" y="4353103"/>
            <a:ext cx="1508820" cy="16735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1205573" y="5141761"/>
            <a:ext cx="4660018" cy="553998"/>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4. Revisar en la bandeja de Entrada o en correo no deseado la recuperación de la contraseña.</a:t>
            </a:r>
            <a:endParaRPr lang="es-ES" sz="1500" dirty="0">
              <a:ln w="0"/>
              <a:solidFill>
                <a:srgbClr val="00B0F0"/>
              </a:solidFill>
              <a:effectLst>
                <a:reflection blurRad="6350" stA="53000" endA="300" endPos="35500" dir="5400000" sy="-90000" algn="bl" rotWithShape="0"/>
              </a:effectLst>
            </a:endParaRPr>
          </a:p>
        </p:txBody>
      </p:sp>
      <p:pic>
        <p:nvPicPr>
          <p:cNvPr id="36" name="Imagen 35"/>
          <p:cNvPicPr>
            <a:picLocks noChangeAspect="1"/>
          </p:cNvPicPr>
          <p:nvPr/>
        </p:nvPicPr>
        <p:blipFill>
          <a:blip r:embed="rId8"/>
          <a:stretch>
            <a:fillRect/>
          </a:stretch>
        </p:blipFill>
        <p:spPr>
          <a:xfrm>
            <a:off x="1362075" y="5777680"/>
            <a:ext cx="4930775" cy="600000"/>
          </a:xfrm>
          <a:prstGeom prst="rect">
            <a:avLst/>
          </a:prstGeom>
        </p:spPr>
      </p:pic>
      <p:pic>
        <p:nvPicPr>
          <p:cNvPr id="39" name="Imagen 38"/>
          <p:cNvPicPr>
            <a:picLocks noChangeAspect="1"/>
          </p:cNvPicPr>
          <p:nvPr/>
        </p:nvPicPr>
        <p:blipFill>
          <a:blip r:embed="rId9"/>
          <a:stretch>
            <a:fillRect/>
          </a:stretch>
        </p:blipFill>
        <p:spPr>
          <a:xfrm>
            <a:off x="6559550" y="4911543"/>
            <a:ext cx="3495675" cy="1729854"/>
          </a:xfrm>
          <a:prstGeom prst="rect">
            <a:avLst/>
          </a:prstGeom>
        </p:spPr>
      </p:pic>
      <p:cxnSp>
        <p:nvCxnSpPr>
          <p:cNvPr id="41" name="Conector recto de flecha 40"/>
          <p:cNvCxnSpPr/>
          <p:nvPr/>
        </p:nvCxnSpPr>
        <p:spPr>
          <a:xfrm flipH="1">
            <a:off x="4998037" y="5695759"/>
            <a:ext cx="456613" cy="36913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5454650" y="5695759"/>
            <a:ext cx="1104900" cy="24875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9" name="Rectángulo redondeado 48"/>
          <p:cNvSpPr/>
          <p:nvPr/>
        </p:nvSpPr>
        <p:spPr>
          <a:xfrm>
            <a:off x="6540111" y="1698152"/>
            <a:ext cx="2248289" cy="32120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0" name="Rectángulo redondeado 49"/>
          <p:cNvSpPr/>
          <p:nvPr/>
        </p:nvSpPr>
        <p:spPr>
          <a:xfrm>
            <a:off x="8676435" y="3343729"/>
            <a:ext cx="2074115" cy="78563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1" name="Rectángulo redondeado 50"/>
          <p:cNvSpPr/>
          <p:nvPr/>
        </p:nvSpPr>
        <p:spPr>
          <a:xfrm>
            <a:off x="1057275" y="3299115"/>
            <a:ext cx="2407694" cy="56367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2" name="Rectángulo redondeado 51"/>
          <p:cNvSpPr/>
          <p:nvPr/>
        </p:nvSpPr>
        <p:spPr>
          <a:xfrm>
            <a:off x="1218495" y="5118888"/>
            <a:ext cx="4647096" cy="56367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Rectángulo redondeado 1"/>
          <p:cNvSpPr/>
          <p:nvPr/>
        </p:nvSpPr>
        <p:spPr>
          <a:xfrm>
            <a:off x="6540110" y="4853379"/>
            <a:ext cx="3696089" cy="1788017"/>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Rectángulo redondeado 28"/>
          <p:cNvSpPr/>
          <p:nvPr/>
        </p:nvSpPr>
        <p:spPr>
          <a:xfrm>
            <a:off x="1253761" y="5747388"/>
            <a:ext cx="5039089" cy="77437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123427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stres emocional, caricatura enoj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031" y="3235509"/>
            <a:ext cx="1493054" cy="220958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a:stretch>
            <a:fillRect/>
          </a:stretch>
        </p:blipFill>
        <p:spPr>
          <a:xfrm>
            <a:off x="1588973" y="3235509"/>
            <a:ext cx="7351827" cy="3320434"/>
          </a:xfrm>
          <a:prstGeom prst="rect">
            <a:avLst/>
          </a:prstGeom>
        </p:spPr>
      </p:pic>
      <p:sp>
        <p:nvSpPr>
          <p:cNvPr id="5" name="Rectángulo 4"/>
          <p:cNvSpPr/>
          <p:nvPr/>
        </p:nvSpPr>
        <p:spPr>
          <a:xfrm>
            <a:off x="692886" y="797366"/>
            <a:ext cx="10882427" cy="630942"/>
          </a:xfrm>
          <a:prstGeom prst="rect">
            <a:avLst/>
          </a:prstGeom>
          <a:noFill/>
        </p:spPr>
        <p:txBody>
          <a:bodyPr wrap="square" lIns="91440" tIns="45720" rIns="91440" bIns="45720">
            <a:spAutoFit/>
          </a:bodyPr>
          <a:lstStyle/>
          <a:p>
            <a:pPr algn="ctr"/>
            <a:r>
              <a:rPr lang="es-ES" sz="3500" dirty="0">
                <a:ln w="0"/>
                <a:solidFill>
                  <a:schemeClr val="accent2">
                    <a:lumMod val="75000"/>
                  </a:schemeClr>
                </a:solidFill>
                <a:effectLst>
                  <a:reflection blurRad="6350" stA="53000" endA="300" endPos="35500" dir="5400000" sy="-90000" algn="bl" rotWithShape="0"/>
                </a:effectLst>
              </a:rPr>
              <a:t>3</a:t>
            </a:r>
            <a:r>
              <a:rPr lang="es-ES" sz="3500" dirty="0" smtClean="0">
                <a:ln w="0"/>
                <a:solidFill>
                  <a:schemeClr val="accent2">
                    <a:lumMod val="75000"/>
                  </a:schemeClr>
                </a:solidFill>
                <a:effectLst>
                  <a:reflection blurRad="6350" stA="53000" endA="300" endPos="35500" dir="5400000" sy="-90000" algn="bl" rotWithShape="0"/>
                </a:effectLst>
              </a:rPr>
              <a:t>. ¿ No tienes acceso al correo que registraste en el Sigep ?</a:t>
            </a:r>
            <a:endParaRPr lang="es-ES" sz="3500" dirty="0">
              <a:ln w="0"/>
              <a:solidFill>
                <a:schemeClr val="accent4"/>
              </a:solidFill>
              <a:effectLst>
                <a:reflection blurRad="6350" stA="53000" endA="300" endPos="35500" dir="5400000" sy="-90000" algn="bl" rotWithShape="0"/>
              </a:effectLst>
            </a:endParaRPr>
          </a:p>
        </p:txBody>
      </p:sp>
      <p:sp>
        <p:nvSpPr>
          <p:cNvPr id="18" name="Rectángulo 17"/>
          <p:cNvSpPr/>
          <p:nvPr/>
        </p:nvSpPr>
        <p:spPr>
          <a:xfrm>
            <a:off x="1666874" y="2433708"/>
            <a:ext cx="7426325" cy="553998"/>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1. Dirígete al 2 Piso del Edificio B y solicita a los administradores del Sigep que te verifiquen o modifiquen el correo electrónico registrado en el modulo principal. </a:t>
            </a:r>
            <a:endParaRPr lang="es-ES" sz="1500" dirty="0">
              <a:ln w="0"/>
              <a:solidFill>
                <a:srgbClr val="00B0F0"/>
              </a:solidFill>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3" name="Rectángulo 22"/>
          <p:cNvSpPr/>
          <p:nvPr/>
        </p:nvSpPr>
        <p:spPr>
          <a:xfrm>
            <a:off x="955674" y="1631907"/>
            <a:ext cx="9496426" cy="553998"/>
          </a:xfrm>
          <a:prstGeom prst="rect">
            <a:avLst/>
          </a:prstGeom>
          <a:noFill/>
        </p:spPr>
        <p:txBody>
          <a:bodyPr wrap="square" lIns="91440" tIns="45720" rIns="91440" bIns="45720">
            <a:spAutoFit/>
          </a:bodyPr>
          <a:lstStyle/>
          <a:p>
            <a:pPr algn="ctr"/>
            <a:r>
              <a:rPr lang="es-ES" sz="1500" dirty="0" smtClean="0">
                <a:ln w="0"/>
                <a:effectLst>
                  <a:reflection blurRad="6350" stA="53000" endA="300" endPos="35500" dir="5400000" sy="-90000" algn="bl" rotWithShape="0"/>
                </a:effectLst>
              </a:rPr>
              <a:t>Si tiene problemas con el acceso a la plataforma y ya realizaste los pasos anteriores para recuperar la contraseña y no recibes el correo de recuperación debes realizar lo siguiente: </a:t>
            </a:r>
            <a:endParaRPr lang="es-ES" sz="1500" dirty="0">
              <a:ln w="0"/>
              <a:effectLst>
                <a:reflection blurRad="6350" stA="53000" endA="300" endPos="35500" dir="5400000" sy="-90000" algn="bl" rotWithShape="0"/>
              </a:effectLst>
            </a:endParaRPr>
          </a:p>
        </p:txBody>
      </p:sp>
      <p:sp>
        <p:nvSpPr>
          <p:cNvPr id="26" name="Rectángulo redondeado 25"/>
          <p:cNvSpPr/>
          <p:nvPr/>
        </p:nvSpPr>
        <p:spPr>
          <a:xfrm>
            <a:off x="1807455" y="2389504"/>
            <a:ext cx="7704845" cy="70929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27" name="Conector recto de flecha 26"/>
          <p:cNvCxnSpPr/>
          <p:nvPr/>
        </p:nvCxnSpPr>
        <p:spPr>
          <a:xfrm flipH="1">
            <a:off x="6845300" y="3098800"/>
            <a:ext cx="1689102" cy="318770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967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92886" y="797366"/>
            <a:ext cx="10882427" cy="630942"/>
          </a:xfrm>
          <a:prstGeom prst="rect">
            <a:avLst/>
          </a:prstGeom>
          <a:noFill/>
        </p:spPr>
        <p:txBody>
          <a:bodyPr wrap="square" lIns="91440" tIns="45720" rIns="91440" bIns="45720">
            <a:spAutoFit/>
          </a:bodyPr>
          <a:lstStyle/>
          <a:p>
            <a:pPr algn="ctr"/>
            <a:r>
              <a:rPr lang="es-ES" sz="3500" dirty="0">
                <a:ln w="0"/>
                <a:solidFill>
                  <a:schemeClr val="accent2">
                    <a:lumMod val="75000"/>
                  </a:schemeClr>
                </a:solidFill>
                <a:effectLst>
                  <a:reflection blurRad="6350" stA="53000" endA="300" endPos="35500" dir="5400000" sy="-90000" algn="bl" rotWithShape="0"/>
                </a:effectLst>
              </a:rPr>
              <a:t>4</a:t>
            </a:r>
            <a:r>
              <a:rPr lang="es-ES" sz="3500" dirty="0" smtClean="0">
                <a:ln w="0"/>
                <a:solidFill>
                  <a:schemeClr val="accent2">
                    <a:lumMod val="75000"/>
                  </a:schemeClr>
                </a:solidFill>
                <a:effectLst>
                  <a:reflection blurRad="6350" stA="53000" endA="300" endPos="35500" dir="5400000" sy="-90000" algn="bl" rotWithShape="0"/>
                </a:effectLst>
              </a:rPr>
              <a:t>. ¿Si No apareces Registrado en el Sigep ?</a:t>
            </a:r>
            <a:endParaRPr lang="es-ES" sz="3500" dirty="0">
              <a:ln w="0"/>
              <a:solidFill>
                <a:schemeClr val="accent4"/>
              </a:solidFill>
              <a:effectLst>
                <a:reflection blurRad="6350" stA="53000" endA="300" endPos="35500" dir="5400000" sy="-90000" algn="bl" rotWithShape="0"/>
              </a:effectLst>
            </a:endParaRPr>
          </a:p>
        </p:txBody>
      </p:sp>
      <p:sp>
        <p:nvSpPr>
          <p:cNvPr id="18" name="Rectángulo 17"/>
          <p:cNvSpPr/>
          <p:nvPr/>
        </p:nvSpPr>
        <p:spPr>
          <a:xfrm>
            <a:off x="1600200" y="1667186"/>
            <a:ext cx="8953500" cy="784830"/>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1. Dirígete a la Oficina de Talento Humano  ubicada en 2 Piso del Edificio B,  con fotocopia de la cedula al 150% y registra en ella un correo electrónico y un numero de teléfono (Ver Imagen), para que el administrador te registre en la plataforma.</a:t>
            </a:r>
            <a:endParaRPr lang="es-ES" sz="1500" dirty="0">
              <a:ln w="0"/>
              <a:solidFill>
                <a:srgbClr val="00B0F0"/>
              </a:solidFill>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6" name="Rectángulo redondeado 25"/>
          <p:cNvSpPr/>
          <p:nvPr/>
        </p:nvSpPr>
        <p:spPr>
          <a:xfrm>
            <a:off x="1476375" y="1589536"/>
            <a:ext cx="9239250" cy="86247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p:cNvPicPr>
            <a:picLocks noChangeAspect="1"/>
          </p:cNvPicPr>
          <p:nvPr/>
        </p:nvPicPr>
        <p:blipFill rotWithShape="1">
          <a:blip r:embed="rId2"/>
          <a:srcRect l="35000" t="21620" r="35119" b="13618"/>
          <a:stretch/>
        </p:blipFill>
        <p:spPr>
          <a:xfrm>
            <a:off x="2047874" y="2537711"/>
            <a:ext cx="3324225" cy="3632110"/>
          </a:xfrm>
          <a:prstGeom prst="rect">
            <a:avLst/>
          </a:prstGeom>
        </p:spPr>
      </p:pic>
      <p:cxnSp>
        <p:nvCxnSpPr>
          <p:cNvPr id="27" name="Conector recto de flecha 26"/>
          <p:cNvCxnSpPr/>
          <p:nvPr/>
        </p:nvCxnSpPr>
        <p:spPr>
          <a:xfrm flipH="1">
            <a:off x="4391025" y="4676775"/>
            <a:ext cx="2600325" cy="130492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4538730" y="4688939"/>
            <a:ext cx="2452620" cy="104842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flipV="1">
            <a:off x="5200649" y="3476625"/>
            <a:ext cx="1790702" cy="120015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7010400" y="4168943"/>
            <a:ext cx="1738244" cy="1015663"/>
          </a:xfrm>
          <a:prstGeom prst="rect">
            <a:avLst/>
          </a:prstGeom>
          <a:noFill/>
          <a:ln>
            <a:solidFill>
              <a:schemeClr val="tx1"/>
            </a:solidFill>
          </a:ln>
        </p:spPr>
        <p:txBody>
          <a:bodyPr wrap="square" rtlCol="0">
            <a:spAutoFit/>
          </a:bodyPr>
          <a:lstStyle/>
          <a:p>
            <a:pPr algn="ctr"/>
            <a:r>
              <a:rPr lang="es-CO" sz="1500" dirty="0" smtClean="0"/>
              <a:t>Cedula al 150% y registra tu Email y un número de contacto.</a:t>
            </a:r>
            <a:endParaRPr lang="es-CO" sz="1500" dirty="0"/>
          </a:p>
        </p:txBody>
      </p:sp>
      <p:sp>
        <p:nvSpPr>
          <p:cNvPr id="20" name="Rectángulo 19"/>
          <p:cNvSpPr/>
          <p:nvPr/>
        </p:nvSpPr>
        <p:spPr>
          <a:xfrm>
            <a:off x="2200274" y="2537710"/>
            <a:ext cx="3000375" cy="376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26053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07975" y="364744"/>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Antes de Realizar su Hoja de Vida  Sigep</a:t>
            </a:r>
            <a:endParaRPr lang="es-ES" sz="3100" dirty="0">
              <a:ln w="0"/>
              <a:solidFill>
                <a:schemeClr val="accent4"/>
              </a:solidFill>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 name="Imagen 1"/>
          <p:cNvPicPr>
            <a:picLocks noChangeAspect="1"/>
          </p:cNvPicPr>
          <p:nvPr/>
        </p:nvPicPr>
        <p:blipFill>
          <a:blip r:embed="rId2"/>
          <a:stretch>
            <a:fillRect/>
          </a:stretch>
        </p:blipFill>
        <p:spPr>
          <a:xfrm>
            <a:off x="753480" y="1036937"/>
            <a:ext cx="9660519" cy="5334834"/>
          </a:xfrm>
          <a:prstGeom prst="rect">
            <a:avLst/>
          </a:prstGeom>
        </p:spPr>
      </p:pic>
      <p:pic>
        <p:nvPicPr>
          <p:cNvPr id="307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914" y="1797390"/>
            <a:ext cx="2436586" cy="100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386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p:cNvSpPr/>
          <p:nvPr/>
        </p:nvSpPr>
        <p:spPr>
          <a:xfrm>
            <a:off x="681968" y="3670983"/>
            <a:ext cx="2625365" cy="261610"/>
          </a:xfrm>
          <a:prstGeom prst="rect">
            <a:avLst/>
          </a:prstGeom>
        </p:spPr>
        <p:txBody>
          <a:bodyPr wrap="square">
            <a:spAutoFit/>
          </a:bodyPr>
          <a:lstStyle/>
          <a:p>
            <a:pPr algn="ctr"/>
            <a:r>
              <a:rPr lang="es-ES" sz="1100" dirty="0" smtClean="0">
                <a:ln w="0"/>
                <a:effectLst>
                  <a:reflection blurRad="6350" stA="53000" endA="300" endPos="35500" dir="5400000" sy="-90000" algn="bl" rotWithShape="0"/>
                </a:effectLst>
              </a:rPr>
              <a:t>Antecedentes Procuraduría</a:t>
            </a:r>
            <a:endParaRPr lang="es-ES" sz="1100" dirty="0">
              <a:ln w="0"/>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56" name="Imagen 55"/>
          <p:cNvPicPr>
            <a:picLocks noChangeAspect="1"/>
          </p:cNvPicPr>
          <p:nvPr/>
        </p:nvPicPr>
        <p:blipFill>
          <a:blip r:embed="rId2"/>
          <a:stretch>
            <a:fillRect/>
          </a:stretch>
        </p:blipFill>
        <p:spPr>
          <a:xfrm>
            <a:off x="558282" y="2635500"/>
            <a:ext cx="2750893" cy="707300"/>
          </a:xfrm>
          <a:prstGeom prst="rect">
            <a:avLst/>
          </a:prstGeom>
        </p:spPr>
      </p:pic>
      <p:pic>
        <p:nvPicPr>
          <p:cNvPr id="57" name="Imagen 56"/>
          <p:cNvPicPr>
            <a:picLocks noChangeAspect="1"/>
          </p:cNvPicPr>
          <p:nvPr/>
        </p:nvPicPr>
        <p:blipFill>
          <a:blip r:embed="rId3"/>
          <a:stretch>
            <a:fillRect/>
          </a:stretch>
        </p:blipFill>
        <p:spPr>
          <a:xfrm>
            <a:off x="3764941" y="1382873"/>
            <a:ext cx="2578785" cy="1130932"/>
          </a:xfrm>
          <a:prstGeom prst="rect">
            <a:avLst/>
          </a:prstGeom>
        </p:spPr>
      </p:pic>
      <p:pic>
        <p:nvPicPr>
          <p:cNvPr id="1026" name="Picture 2" descr="Resultado de imagen para libreta mil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43" y="4060261"/>
            <a:ext cx="1889921" cy="975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tarjeta profesio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240" y="5536849"/>
            <a:ext cx="1712308" cy="882179"/>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n 58"/>
          <p:cNvPicPr>
            <a:picLocks noChangeAspect="1"/>
          </p:cNvPicPr>
          <p:nvPr/>
        </p:nvPicPr>
        <p:blipFill>
          <a:blip r:embed="rId6"/>
          <a:stretch>
            <a:fillRect/>
          </a:stretch>
        </p:blipFill>
        <p:spPr>
          <a:xfrm>
            <a:off x="3368664" y="5235295"/>
            <a:ext cx="2549969" cy="978309"/>
          </a:xfrm>
          <a:prstGeom prst="rect">
            <a:avLst/>
          </a:prstGeom>
        </p:spPr>
      </p:pic>
      <p:pic>
        <p:nvPicPr>
          <p:cNvPr id="60" name="Imagen 59"/>
          <p:cNvPicPr>
            <a:picLocks noChangeAspect="1"/>
          </p:cNvPicPr>
          <p:nvPr/>
        </p:nvPicPr>
        <p:blipFill rotWithShape="1">
          <a:blip r:embed="rId7"/>
          <a:srcRect l="58" t="2050" r="1" b="1"/>
          <a:stretch/>
        </p:blipFill>
        <p:spPr>
          <a:xfrm>
            <a:off x="726784" y="1266753"/>
            <a:ext cx="2314351" cy="643486"/>
          </a:xfrm>
          <a:prstGeom prst="rect">
            <a:avLst/>
          </a:prstGeom>
        </p:spPr>
      </p:pic>
      <p:pic>
        <p:nvPicPr>
          <p:cNvPr id="63" name="Imagen 62"/>
          <p:cNvPicPr>
            <a:picLocks noChangeAspect="1"/>
          </p:cNvPicPr>
          <p:nvPr/>
        </p:nvPicPr>
        <p:blipFill>
          <a:blip r:embed="rId8"/>
          <a:stretch>
            <a:fillRect/>
          </a:stretch>
        </p:blipFill>
        <p:spPr>
          <a:xfrm>
            <a:off x="4024275" y="3233840"/>
            <a:ext cx="1808490" cy="1250442"/>
          </a:xfrm>
          <a:prstGeom prst="rect">
            <a:avLst/>
          </a:prstGeom>
        </p:spPr>
      </p:pic>
      <p:sp>
        <p:nvSpPr>
          <p:cNvPr id="1024" name="Rectángulo redondeado 1023"/>
          <p:cNvSpPr/>
          <p:nvPr/>
        </p:nvSpPr>
        <p:spPr>
          <a:xfrm>
            <a:off x="666190" y="1153123"/>
            <a:ext cx="2426910" cy="916711"/>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7" name="Rectángulo redondeado 66"/>
          <p:cNvSpPr/>
          <p:nvPr/>
        </p:nvSpPr>
        <p:spPr>
          <a:xfrm>
            <a:off x="3884318" y="3252890"/>
            <a:ext cx="2029878" cy="1286501"/>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8" name="Rectángulo redondeado 67"/>
          <p:cNvSpPr/>
          <p:nvPr/>
        </p:nvSpPr>
        <p:spPr>
          <a:xfrm>
            <a:off x="457570" y="2671320"/>
            <a:ext cx="2851605" cy="853591"/>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9" name="Rectángulo redondeado 68"/>
          <p:cNvSpPr/>
          <p:nvPr/>
        </p:nvSpPr>
        <p:spPr>
          <a:xfrm>
            <a:off x="3606871" y="1405848"/>
            <a:ext cx="2836105" cy="1197093"/>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0" name="Rectángulo redondeado 69"/>
          <p:cNvSpPr/>
          <p:nvPr/>
        </p:nvSpPr>
        <p:spPr>
          <a:xfrm>
            <a:off x="823531" y="4060261"/>
            <a:ext cx="2027733" cy="1065658"/>
          </a:xfrm>
          <a:prstGeom prst="roundRect">
            <a:avLst>
              <a:gd name="adj" fmla="val 6651"/>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1" name="Rectángulo redondeado 70"/>
          <p:cNvSpPr/>
          <p:nvPr/>
        </p:nvSpPr>
        <p:spPr>
          <a:xfrm>
            <a:off x="785050" y="5456110"/>
            <a:ext cx="1929007" cy="994592"/>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2" name="Rectángulo redondeado 71"/>
          <p:cNvSpPr/>
          <p:nvPr/>
        </p:nvSpPr>
        <p:spPr>
          <a:xfrm>
            <a:off x="3329357" y="5194981"/>
            <a:ext cx="2703576" cy="1070079"/>
          </a:xfrm>
          <a:prstGeom prst="roundRect">
            <a:avLst>
              <a:gd name="adj" fmla="val 6651"/>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35" name="Imagen 1034"/>
          <p:cNvPicPr>
            <a:picLocks noChangeAspect="1"/>
          </p:cNvPicPr>
          <p:nvPr/>
        </p:nvPicPr>
        <p:blipFill>
          <a:blip r:embed="rId9"/>
          <a:stretch>
            <a:fillRect/>
          </a:stretch>
        </p:blipFill>
        <p:spPr>
          <a:xfrm>
            <a:off x="1451801" y="2184533"/>
            <a:ext cx="1190625" cy="190500"/>
          </a:xfrm>
          <a:prstGeom prst="rect">
            <a:avLst/>
          </a:prstGeom>
        </p:spPr>
      </p:pic>
      <p:pic>
        <p:nvPicPr>
          <p:cNvPr id="1036" name="Imagen 1035"/>
          <p:cNvPicPr>
            <a:picLocks noChangeAspect="1"/>
          </p:cNvPicPr>
          <p:nvPr/>
        </p:nvPicPr>
        <p:blipFill>
          <a:blip r:embed="rId10"/>
          <a:stretch>
            <a:fillRect/>
          </a:stretch>
        </p:blipFill>
        <p:spPr>
          <a:xfrm>
            <a:off x="3966008" y="4681883"/>
            <a:ext cx="1952625" cy="171450"/>
          </a:xfrm>
          <a:prstGeom prst="rect">
            <a:avLst/>
          </a:prstGeom>
        </p:spPr>
      </p:pic>
      <p:pic>
        <p:nvPicPr>
          <p:cNvPr id="1037" name="Imagen 1036"/>
          <p:cNvPicPr>
            <a:picLocks noChangeAspect="1"/>
          </p:cNvPicPr>
          <p:nvPr/>
        </p:nvPicPr>
        <p:blipFill>
          <a:blip r:embed="rId11"/>
          <a:stretch>
            <a:fillRect/>
          </a:stretch>
        </p:blipFill>
        <p:spPr>
          <a:xfrm>
            <a:off x="1136901" y="6527616"/>
            <a:ext cx="1343025" cy="161925"/>
          </a:xfrm>
          <a:prstGeom prst="rect">
            <a:avLst/>
          </a:prstGeom>
        </p:spPr>
      </p:pic>
      <p:pic>
        <p:nvPicPr>
          <p:cNvPr id="1038" name="Imagen 1037"/>
          <p:cNvPicPr>
            <a:picLocks noChangeAspect="1"/>
          </p:cNvPicPr>
          <p:nvPr/>
        </p:nvPicPr>
        <p:blipFill>
          <a:blip r:embed="rId12"/>
          <a:stretch>
            <a:fillRect/>
          </a:stretch>
        </p:blipFill>
        <p:spPr>
          <a:xfrm>
            <a:off x="3520899" y="6355451"/>
            <a:ext cx="2245497" cy="222681"/>
          </a:xfrm>
          <a:prstGeom prst="rect">
            <a:avLst/>
          </a:prstGeom>
        </p:spPr>
      </p:pic>
      <p:pic>
        <p:nvPicPr>
          <p:cNvPr id="1039" name="Imagen 1038"/>
          <p:cNvPicPr>
            <a:picLocks noChangeAspect="1"/>
          </p:cNvPicPr>
          <p:nvPr/>
        </p:nvPicPr>
        <p:blipFill>
          <a:blip r:embed="rId13"/>
          <a:stretch>
            <a:fillRect/>
          </a:stretch>
        </p:blipFill>
        <p:spPr>
          <a:xfrm>
            <a:off x="1421507" y="5172533"/>
            <a:ext cx="1066800" cy="171450"/>
          </a:xfrm>
          <a:prstGeom prst="rect">
            <a:avLst/>
          </a:prstGeom>
        </p:spPr>
      </p:pic>
      <p:pic>
        <p:nvPicPr>
          <p:cNvPr id="1040" name="Imagen 1039"/>
          <p:cNvPicPr>
            <a:picLocks noChangeAspect="1"/>
          </p:cNvPicPr>
          <p:nvPr/>
        </p:nvPicPr>
        <p:blipFill>
          <a:blip r:embed="rId14"/>
          <a:stretch>
            <a:fillRect/>
          </a:stretch>
        </p:blipFill>
        <p:spPr>
          <a:xfrm>
            <a:off x="3791026" y="2732992"/>
            <a:ext cx="2552700" cy="180975"/>
          </a:xfrm>
          <a:prstGeom prst="rect">
            <a:avLst/>
          </a:prstGeom>
        </p:spPr>
      </p:pic>
      <p:sp>
        <p:nvSpPr>
          <p:cNvPr id="2" name="Cerrar llave 1"/>
          <p:cNvSpPr/>
          <p:nvPr/>
        </p:nvSpPr>
        <p:spPr>
          <a:xfrm>
            <a:off x="6493392" y="1400103"/>
            <a:ext cx="413075" cy="510774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dirty="0"/>
          </a:p>
        </p:txBody>
      </p:sp>
      <p:sp>
        <p:nvSpPr>
          <p:cNvPr id="3" name="CuadroTexto 2"/>
          <p:cNvSpPr txBox="1"/>
          <p:nvPr/>
        </p:nvSpPr>
        <p:spPr>
          <a:xfrm>
            <a:off x="6725966" y="1932386"/>
            <a:ext cx="4907234" cy="784830"/>
          </a:xfrm>
          <a:prstGeom prst="rect">
            <a:avLst/>
          </a:prstGeom>
          <a:noFill/>
        </p:spPr>
        <p:txBody>
          <a:bodyPr wrap="square" rtlCol="0">
            <a:spAutoFit/>
          </a:bodyPr>
          <a:lstStyle/>
          <a:p>
            <a:pPr algn="ctr"/>
            <a:r>
              <a:rPr lang="es-CO" sz="1500" dirty="0" smtClean="0"/>
              <a:t>Tener escaneado en PDF individual cada documento para realizar el cargue de estos en la sección “Documentos Adicionales”  </a:t>
            </a:r>
            <a:endParaRPr lang="es-CO" sz="1500" dirty="0"/>
          </a:p>
        </p:txBody>
      </p:sp>
      <p:pic>
        <p:nvPicPr>
          <p:cNvPr id="6" name="Imagen 5"/>
          <p:cNvPicPr>
            <a:picLocks noChangeAspect="1"/>
          </p:cNvPicPr>
          <p:nvPr/>
        </p:nvPicPr>
        <p:blipFill>
          <a:blip r:embed="rId15"/>
          <a:stretch>
            <a:fillRect/>
          </a:stretch>
        </p:blipFill>
        <p:spPr>
          <a:xfrm>
            <a:off x="7252164" y="2961446"/>
            <a:ext cx="3004060" cy="2709544"/>
          </a:xfrm>
          <a:prstGeom prst="rect">
            <a:avLst/>
          </a:prstGeom>
        </p:spPr>
      </p:pic>
      <p:sp>
        <p:nvSpPr>
          <p:cNvPr id="33" name="Rectángulo 32"/>
          <p:cNvSpPr/>
          <p:nvPr/>
        </p:nvSpPr>
        <p:spPr>
          <a:xfrm>
            <a:off x="7366926" y="6065564"/>
            <a:ext cx="2625365" cy="600164"/>
          </a:xfrm>
          <a:prstGeom prst="rect">
            <a:avLst/>
          </a:prstGeom>
        </p:spPr>
        <p:txBody>
          <a:bodyPr wrap="square">
            <a:spAutoFit/>
          </a:bodyPr>
          <a:lstStyle/>
          <a:p>
            <a:pPr algn="ctr"/>
            <a:r>
              <a:rPr lang="es-ES" sz="1100" u="sng" dirty="0">
                <a:ln w="0"/>
                <a:effectLst>
                  <a:reflection blurRad="6350" stA="53000" endA="300" endPos="35500" dir="5400000" sy="-90000" algn="bl" rotWithShape="0"/>
                </a:effectLst>
              </a:rPr>
              <a:t>Nota</a:t>
            </a:r>
            <a:r>
              <a:rPr lang="es-ES" sz="1100" u="sng" dirty="0" smtClean="0">
                <a:ln w="0"/>
                <a:effectLst>
                  <a:reflection blurRad="6350" stA="53000" endA="300" endPos="35500" dir="5400000" sy="-90000" algn="bl" rotWithShape="0"/>
                </a:effectLst>
              </a:rPr>
              <a:t>: El Numero de identificación es el No asociado a cada documento como se explica en la imagen </a:t>
            </a:r>
            <a:endParaRPr lang="es-ES" sz="1100" u="sng" dirty="0">
              <a:ln w="0"/>
              <a:effectLst>
                <a:reflection blurRad="6350" stA="53000" endA="300" endPos="35500" dir="5400000" sy="-90000" algn="bl" rotWithShape="0"/>
              </a:effectLst>
            </a:endParaRPr>
          </a:p>
        </p:txBody>
      </p:sp>
      <p:cxnSp>
        <p:nvCxnSpPr>
          <p:cNvPr id="9" name="Conector recto de flecha 8"/>
          <p:cNvCxnSpPr/>
          <p:nvPr/>
        </p:nvCxnSpPr>
        <p:spPr>
          <a:xfrm>
            <a:off x="8700054" y="5656078"/>
            <a:ext cx="0" cy="3947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flipH="1" flipV="1">
            <a:off x="5254234" y="2559307"/>
            <a:ext cx="3445820" cy="231860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p:nvPr/>
        </p:nvCxnSpPr>
        <p:spPr>
          <a:xfrm flipH="1" flipV="1">
            <a:off x="2168330" y="3216913"/>
            <a:ext cx="6778586" cy="116130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Imagen relacionad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46331" y="929365"/>
            <a:ext cx="2666598" cy="884048"/>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34"/>
          <p:cNvSpPr/>
          <p:nvPr/>
        </p:nvSpPr>
        <p:spPr>
          <a:xfrm>
            <a:off x="758643" y="2303828"/>
            <a:ext cx="2625365" cy="261610"/>
          </a:xfrm>
          <a:prstGeom prst="rect">
            <a:avLst/>
          </a:prstGeom>
        </p:spPr>
        <p:txBody>
          <a:bodyPr wrap="square">
            <a:spAutoFit/>
          </a:bodyPr>
          <a:lstStyle/>
          <a:p>
            <a:pPr algn="ctr"/>
            <a:r>
              <a:rPr lang="es-ES" sz="1100" dirty="0" smtClean="0">
                <a:ln w="0"/>
                <a:effectLst>
                  <a:reflection blurRad="6350" stA="53000" endA="300" endPos="35500" dir="5400000" sy="-90000" algn="bl" rotWithShape="0"/>
                </a:effectLst>
              </a:rPr>
              <a:t>Antecedentes Policía</a:t>
            </a:r>
            <a:endParaRPr lang="es-ES" sz="1100" dirty="0">
              <a:ln w="0"/>
              <a:effectLst>
                <a:reflection blurRad="6350" stA="53000" endA="300" endPos="35500" dir="5400000" sy="-90000" algn="bl" rotWithShape="0"/>
              </a:effectLst>
            </a:endParaRPr>
          </a:p>
        </p:txBody>
      </p:sp>
      <p:sp>
        <p:nvSpPr>
          <p:cNvPr id="36" name="Rectángulo 35"/>
          <p:cNvSpPr/>
          <p:nvPr/>
        </p:nvSpPr>
        <p:spPr>
          <a:xfrm>
            <a:off x="3586574" y="2846246"/>
            <a:ext cx="2625365" cy="261610"/>
          </a:xfrm>
          <a:prstGeom prst="rect">
            <a:avLst/>
          </a:prstGeom>
        </p:spPr>
        <p:txBody>
          <a:bodyPr wrap="square">
            <a:spAutoFit/>
          </a:bodyPr>
          <a:lstStyle/>
          <a:p>
            <a:pPr algn="ctr"/>
            <a:r>
              <a:rPr lang="es-ES" sz="1100" dirty="0" smtClean="0">
                <a:ln w="0"/>
                <a:effectLst>
                  <a:reflection blurRad="6350" stA="53000" endA="300" endPos="35500" dir="5400000" sy="-90000" algn="bl" rotWithShape="0"/>
                </a:effectLst>
              </a:rPr>
              <a:t>Antecedentes Contraloría</a:t>
            </a:r>
            <a:endParaRPr lang="es-ES" sz="1100" dirty="0">
              <a:ln w="0"/>
              <a:effectLst>
                <a:reflection blurRad="6350" stA="53000" endA="300" endPos="35500" dir="5400000" sy="-90000" algn="bl" rotWithShape="0"/>
              </a:effectLst>
            </a:endParaRPr>
          </a:p>
        </p:txBody>
      </p:sp>
      <p:sp>
        <p:nvSpPr>
          <p:cNvPr id="38" name="Rectángulo 37"/>
          <p:cNvSpPr/>
          <p:nvPr/>
        </p:nvSpPr>
        <p:spPr>
          <a:xfrm>
            <a:off x="3305330" y="6511650"/>
            <a:ext cx="2625365" cy="261610"/>
          </a:xfrm>
          <a:prstGeom prst="rect">
            <a:avLst/>
          </a:prstGeom>
        </p:spPr>
        <p:txBody>
          <a:bodyPr wrap="square">
            <a:spAutoFit/>
          </a:bodyPr>
          <a:lstStyle/>
          <a:p>
            <a:pPr algn="ctr"/>
            <a:r>
              <a:rPr lang="es-ES" sz="1100" dirty="0" smtClean="0">
                <a:ln w="0"/>
                <a:effectLst>
                  <a:reflection blurRad="6350" stA="53000" endA="300" endPos="35500" dir="5400000" sy="-90000" algn="bl" rotWithShape="0"/>
                </a:effectLst>
              </a:rPr>
              <a:t>Rut</a:t>
            </a:r>
            <a:endParaRPr lang="es-ES" sz="1100" dirty="0">
              <a:ln w="0"/>
              <a:effectLst>
                <a:reflection blurRad="6350" stA="53000" endA="300" endPos="35500" dir="5400000" sy="-90000" algn="bl" rotWithShape="0"/>
              </a:effectLst>
            </a:endParaRPr>
          </a:p>
        </p:txBody>
      </p:sp>
      <p:pic>
        <p:nvPicPr>
          <p:cNvPr id="1041" name="Imagen 1040"/>
          <p:cNvPicPr>
            <a:picLocks noChangeAspect="1"/>
          </p:cNvPicPr>
          <p:nvPr/>
        </p:nvPicPr>
        <p:blipFill>
          <a:blip r:embed="rId17"/>
          <a:stretch>
            <a:fillRect/>
          </a:stretch>
        </p:blipFill>
        <p:spPr>
          <a:xfrm>
            <a:off x="723400" y="3576078"/>
            <a:ext cx="2524125" cy="161925"/>
          </a:xfrm>
          <a:prstGeom prst="rect">
            <a:avLst/>
          </a:prstGeom>
        </p:spPr>
      </p:pic>
      <p:sp>
        <p:nvSpPr>
          <p:cNvPr id="40" name="Rectángulo 39"/>
          <p:cNvSpPr/>
          <p:nvPr/>
        </p:nvSpPr>
        <p:spPr>
          <a:xfrm>
            <a:off x="402089" y="45924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Antes de Realizar su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05249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ángulo redondeado 101"/>
          <p:cNvSpPr/>
          <p:nvPr/>
        </p:nvSpPr>
        <p:spPr>
          <a:xfrm>
            <a:off x="697651" y="1316792"/>
            <a:ext cx="3974954" cy="235891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5" name="Rectángulo redondeado 104"/>
          <p:cNvSpPr/>
          <p:nvPr/>
        </p:nvSpPr>
        <p:spPr>
          <a:xfrm>
            <a:off x="664679" y="4152901"/>
            <a:ext cx="3974954" cy="22606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7" name="CuadroTexto 106"/>
          <p:cNvSpPr txBox="1"/>
          <p:nvPr/>
        </p:nvSpPr>
        <p:spPr>
          <a:xfrm>
            <a:off x="5130032" y="2219252"/>
            <a:ext cx="5969768" cy="553998"/>
          </a:xfrm>
          <a:prstGeom prst="rect">
            <a:avLst/>
          </a:prstGeom>
          <a:noFill/>
          <a:ln>
            <a:solidFill>
              <a:srgbClr val="FF0000"/>
            </a:solidFill>
          </a:ln>
        </p:spPr>
        <p:txBody>
          <a:bodyPr wrap="square" rtlCol="0">
            <a:spAutoFit/>
          </a:bodyPr>
          <a:lstStyle/>
          <a:p>
            <a:pPr algn="ctr"/>
            <a:r>
              <a:rPr lang="es-CO" sz="1500" dirty="0" smtClean="0"/>
              <a:t>Tener escaneado en PDF individual los Diplomas o actas de grado de los títulos de secundaria, pregrado y postgrado según el caso.</a:t>
            </a:r>
            <a:endParaRPr lang="es-CO" sz="1500" dirty="0"/>
          </a:p>
        </p:txBody>
      </p:sp>
      <p:sp>
        <p:nvSpPr>
          <p:cNvPr id="108" name="CuadroTexto 107"/>
          <p:cNvSpPr txBox="1"/>
          <p:nvPr/>
        </p:nvSpPr>
        <p:spPr>
          <a:xfrm>
            <a:off x="5007933" y="3652295"/>
            <a:ext cx="5960432" cy="553998"/>
          </a:xfrm>
          <a:prstGeom prst="rect">
            <a:avLst/>
          </a:prstGeom>
          <a:noFill/>
          <a:ln>
            <a:solidFill>
              <a:srgbClr val="FF0000"/>
            </a:solidFill>
          </a:ln>
        </p:spPr>
        <p:txBody>
          <a:bodyPr wrap="square" rtlCol="0">
            <a:spAutoFit/>
          </a:bodyPr>
          <a:lstStyle/>
          <a:p>
            <a:pPr algn="ctr"/>
            <a:r>
              <a:rPr lang="es-CO" sz="1500" dirty="0" smtClean="0"/>
              <a:t>Tener escaneado en PDF individual de cada una de las certificaciones de experiencia laboral, profesional y Docente.</a:t>
            </a:r>
            <a:endParaRPr lang="es-CO" sz="1500" dirty="0"/>
          </a:p>
        </p:txBody>
      </p:sp>
      <p:sp>
        <p:nvSpPr>
          <p:cNvPr id="1046" name="AutoShape 6" descr="Resultado de imagen para certificaciones laboral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049" name="Imagen 1048"/>
          <p:cNvPicPr>
            <a:picLocks noChangeAspect="1"/>
          </p:cNvPicPr>
          <p:nvPr/>
        </p:nvPicPr>
        <p:blipFill>
          <a:blip r:embed="rId2"/>
          <a:stretch>
            <a:fillRect/>
          </a:stretch>
        </p:blipFill>
        <p:spPr>
          <a:xfrm>
            <a:off x="887260" y="4425556"/>
            <a:ext cx="1208117" cy="1849323"/>
          </a:xfrm>
          <a:prstGeom prst="rect">
            <a:avLst/>
          </a:prstGeom>
        </p:spPr>
      </p:pic>
      <p:pic>
        <p:nvPicPr>
          <p:cNvPr id="1050" name="Picture 12" descr="Resultado de imagen para certificaciones labora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081" y="4425556"/>
            <a:ext cx="1224087" cy="1858519"/>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4" descr="Resultado de imagen para certificaciones labora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5203" y="4425556"/>
            <a:ext cx="1184367" cy="184932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16" descr="Resultado de imagen para diplom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868" y="1458849"/>
            <a:ext cx="1932140" cy="101398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8"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9488" y="1586674"/>
            <a:ext cx="1290402" cy="177232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20" descr="Resultado de imagen para diplom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868" y="2565670"/>
            <a:ext cx="1876043" cy="100547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5470" y="1052249"/>
            <a:ext cx="2452895" cy="813200"/>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ángulo 1054"/>
          <p:cNvSpPr/>
          <p:nvPr/>
        </p:nvSpPr>
        <p:spPr>
          <a:xfrm>
            <a:off x="5068982" y="4285499"/>
            <a:ext cx="5838333" cy="2400657"/>
          </a:xfrm>
          <a:prstGeom prst="rect">
            <a:avLst/>
          </a:prstGeom>
        </p:spPr>
        <p:txBody>
          <a:bodyPr wrap="square">
            <a:spAutoFit/>
          </a:bodyPr>
          <a:lstStyle/>
          <a:p>
            <a:pPr marL="171450" indent="-171450">
              <a:buFont typeface="Arial" panose="020B0604020202020204" pitchFamily="34" charset="0"/>
              <a:buChar char="•"/>
            </a:pPr>
            <a:r>
              <a:rPr lang="es-CO" sz="1000" b="1" dirty="0" smtClean="0">
                <a:solidFill>
                  <a:srgbClr val="000000"/>
                </a:solidFill>
                <a:latin typeface="Arial" panose="020B0604020202020204" pitchFamily="34" charset="0"/>
                <a:cs typeface="Arial" panose="020B0604020202020204" pitchFamily="34" charset="0"/>
              </a:rPr>
              <a:t>Experiencia profesional. </a:t>
            </a:r>
            <a:r>
              <a:rPr lang="es-CO" sz="1000" dirty="0" smtClean="0">
                <a:solidFill>
                  <a:srgbClr val="000000"/>
                </a:solidFill>
                <a:latin typeface="Arial" panose="020B0604020202020204" pitchFamily="34" charset="0"/>
                <a:cs typeface="Arial" panose="020B0604020202020204" pitchFamily="34" charset="0"/>
              </a:rPr>
              <a:t>Es la adquirida a partir de la terminación y aprobación de todas las materias que conforman el pénsum académico de la respectiva formación profesional, diferente a la Técnica Profesional y Tecnológica, en el ejercicio de las actividades propias de la profesión o disciplina exigida para el desempeño del empleo.</a:t>
            </a:r>
          </a:p>
          <a:p>
            <a:endParaRPr lang="es-CO" sz="1000"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1000" b="1" dirty="0" smtClean="0">
                <a:latin typeface="Arial" panose="020B0604020202020204" pitchFamily="34" charset="0"/>
                <a:cs typeface="Arial" panose="020B0604020202020204" pitchFamily="34" charset="0"/>
              </a:rPr>
              <a:t>Experiencia </a:t>
            </a:r>
            <a:r>
              <a:rPr lang="es-CO" sz="1000" b="1" dirty="0">
                <a:latin typeface="Arial" panose="020B0604020202020204" pitchFamily="34" charset="0"/>
                <a:cs typeface="Arial" panose="020B0604020202020204" pitchFamily="34" charset="0"/>
              </a:rPr>
              <a:t>Laboral. </a:t>
            </a:r>
            <a:r>
              <a:rPr lang="es-CO" sz="1000" dirty="0">
                <a:latin typeface="Arial" panose="020B0604020202020204" pitchFamily="34" charset="0"/>
                <a:cs typeface="Arial" panose="020B0604020202020204" pitchFamily="34" charset="0"/>
              </a:rPr>
              <a:t>Es la adquirida con el ejercicio de cualquier empleo, ocupación, arte u oficio</a:t>
            </a:r>
            <a:r>
              <a:rPr lang="es-CO" sz="1000" dirty="0" smtClean="0">
                <a:latin typeface="Arial" panose="020B0604020202020204" pitchFamily="34" charset="0"/>
                <a:cs typeface="Arial" panose="020B0604020202020204" pitchFamily="34" charset="0"/>
              </a:rPr>
              <a:t>.</a:t>
            </a:r>
          </a:p>
          <a:p>
            <a:endParaRPr lang="es-CO"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1000" b="1" dirty="0" smtClean="0">
                <a:latin typeface="Arial" panose="020B0604020202020204" pitchFamily="34" charset="0"/>
                <a:cs typeface="Arial" panose="020B0604020202020204" pitchFamily="34" charset="0"/>
              </a:rPr>
              <a:t>Experiencia </a:t>
            </a:r>
            <a:r>
              <a:rPr lang="es-CO" sz="1000" b="1" dirty="0">
                <a:latin typeface="Arial" panose="020B0604020202020204" pitchFamily="34" charset="0"/>
                <a:cs typeface="Arial" panose="020B0604020202020204" pitchFamily="34" charset="0"/>
              </a:rPr>
              <a:t>Docente. </a:t>
            </a:r>
            <a:r>
              <a:rPr lang="es-CO" sz="1000" dirty="0">
                <a:latin typeface="Arial" panose="020B0604020202020204" pitchFamily="34" charset="0"/>
                <a:cs typeface="Arial" panose="020B0604020202020204" pitchFamily="34" charset="0"/>
              </a:rPr>
              <a:t>Es la adquirida en el ejercicio de las actividades de divulgación del conocimiento obtenida en instituciones educativas debidamente reconocidas</a:t>
            </a:r>
            <a:r>
              <a:rPr lang="es-CO" sz="1000"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s-CO"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1000" b="1" dirty="0">
                <a:latin typeface="Arial" panose="020B0604020202020204" pitchFamily="34" charset="0"/>
                <a:cs typeface="Arial" panose="020B0604020202020204" pitchFamily="34" charset="0"/>
              </a:rPr>
              <a:t>Experiencia Relacionada</a:t>
            </a:r>
            <a:r>
              <a:rPr lang="es-CO" sz="1000" dirty="0">
                <a:latin typeface="Arial" panose="020B0604020202020204" pitchFamily="34" charset="0"/>
                <a:cs typeface="Arial" panose="020B0604020202020204" pitchFamily="34" charset="0"/>
              </a:rPr>
              <a:t>. Es la adquirida en el ejercicio de empleos que tengan funciones similares a las del cargo a proveer o en una determinada área de trabajo o área de la profesión, ocupación, arte u oficio.</a:t>
            </a:r>
          </a:p>
          <a:p>
            <a:endParaRPr lang="es-CO" sz="1000" dirty="0">
              <a:latin typeface="Arial" panose="020B0604020202020204" pitchFamily="34" charset="0"/>
              <a:cs typeface="Arial" panose="020B0604020202020204" pitchFamily="34" charset="0"/>
            </a:endParaRPr>
          </a:p>
        </p:txBody>
      </p:sp>
      <p:pic>
        <p:nvPicPr>
          <p:cNvPr id="1057" name="Imagen 1056"/>
          <p:cNvPicPr>
            <a:picLocks noChangeAspect="1"/>
          </p:cNvPicPr>
          <p:nvPr/>
        </p:nvPicPr>
        <p:blipFill>
          <a:blip r:embed="rId9"/>
          <a:stretch>
            <a:fillRect/>
          </a:stretch>
        </p:blipFill>
        <p:spPr>
          <a:xfrm>
            <a:off x="580541" y="3747478"/>
            <a:ext cx="1533525" cy="219075"/>
          </a:xfrm>
          <a:prstGeom prst="rect">
            <a:avLst/>
          </a:prstGeom>
        </p:spPr>
      </p:pic>
      <p:pic>
        <p:nvPicPr>
          <p:cNvPr id="1058" name="Imagen 1057"/>
          <p:cNvPicPr>
            <a:picLocks noChangeAspect="1"/>
          </p:cNvPicPr>
          <p:nvPr/>
        </p:nvPicPr>
        <p:blipFill>
          <a:blip r:embed="rId10"/>
          <a:stretch>
            <a:fillRect/>
          </a:stretch>
        </p:blipFill>
        <p:spPr>
          <a:xfrm>
            <a:off x="2182183" y="3757494"/>
            <a:ext cx="2457450" cy="209550"/>
          </a:xfrm>
          <a:prstGeom prst="rect">
            <a:avLst/>
          </a:prstGeom>
        </p:spPr>
      </p:pic>
      <p:pic>
        <p:nvPicPr>
          <p:cNvPr id="1059" name="Imagen 1058"/>
          <p:cNvPicPr>
            <a:picLocks noChangeAspect="1"/>
          </p:cNvPicPr>
          <p:nvPr/>
        </p:nvPicPr>
        <p:blipFill>
          <a:blip r:embed="rId11"/>
          <a:stretch>
            <a:fillRect/>
          </a:stretch>
        </p:blipFill>
        <p:spPr>
          <a:xfrm>
            <a:off x="2685128" y="6488062"/>
            <a:ext cx="1200150" cy="180975"/>
          </a:xfrm>
          <a:prstGeom prst="rect">
            <a:avLst/>
          </a:prstGeom>
        </p:spPr>
      </p:pic>
      <p:pic>
        <p:nvPicPr>
          <p:cNvPr id="1060" name="Imagen 1059"/>
          <p:cNvPicPr>
            <a:picLocks noChangeAspect="1"/>
          </p:cNvPicPr>
          <p:nvPr/>
        </p:nvPicPr>
        <p:blipFill>
          <a:blip r:embed="rId12"/>
          <a:stretch>
            <a:fillRect/>
          </a:stretch>
        </p:blipFill>
        <p:spPr>
          <a:xfrm>
            <a:off x="1163588" y="6495656"/>
            <a:ext cx="1190625" cy="190500"/>
          </a:xfrm>
          <a:prstGeom prst="rect">
            <a:avLst/>
          </a:prstGeom>
        </p:spPr>
      </p:pic>
      <p:cxnSp>
        <p:nvCxnSpPr>
          <p:cNvPr id="1062" name="Conector recto de flecha 1061"/>
          <p:cNvCxnSpPr>
            <a:stCxn id="107" idx="1"/>
            <a:endCxn id="102" idx="3"/>
          </p:cNvCxnSpPr>
          <p:nvPr/>
        </p:nvCxnSpPr>
        <p:spPr>
          <a:xfrm flipH="1">
            <a:off x="4672605" y="2496251"/>
            <a:ext cx="45742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ector recto de flecha 128"/>
          <p:cNvCxnSpPr/>
          <p:nvPr/>
        </p:nvCxnSpPr>
        <p:spPr>
          <a:xfrm flipH="1">
            <a:off x="4639633" y="3929294"/>
            <a:ext cx="368301" cy="1123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826211" y="4285499"/>
            <a:ext cx="1173915" cy="1989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p:cNvSpPr/>
          <p:nvPr/>
        </p:nvSpPr>
        <p:spPr>
          <a:xfrm>
            <a:off x="2050240" y="4285499"/>
            <a:ext cx="1173915" cy="1989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23"/>
          <p:cNvSpPr/>
          <p:nvPr/>
        </p:nvSpPr>
        <p:spPr>
          <a:xfrm>
            <a:off x="3269397" y="4285499"/>
            <a:ext cx="1173915" cy="1989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p:cNvSpPr/>
          <p:nvPr/>
        </p:nvSpPr>
        <p:spPr>
          <a:xfrm>
            <a:off x="826211" y="47797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Antes de Realizar su Hoja de Vida </a:t>
            </a:r>
            <a:r>
              <a:rPr lang="es-ES" sz="3100" dirty="0" err="1" smtClean="0">
                <a:ln w="0"/>
                <a:solidFill>
                  <a:schemeClr val="accent2">
                    <a:lumMod val="75000"/>
                  </a:schemeClr>
                </a:solidFill>
                <a:effectLst>
                  <a:reflection blurRad="6350" stA="53000" endA="300" endPos="35500" dir="5400000" sy="-90000" algn="bl" rotWithShape="0"/>
                </a:effectLst>
              </a:rPr>
              <a:t>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7588660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a:picLocks noChangeAspect="1"/>
          </p:cNvPicPr>
          <p:nvPr/>
        </p:nvPicPr>
        <p:blipFill>
          <a:blip r:embed="rId2"/>
          <a:stretch>
            <a:fillRect/>
          </a:stretch>
        </p:blipFill>
        <p:spPr>
          <a:xfrm>
            <a:off x="1905000" y="2568791"/>
            <a:ext cx="7353300" cy="3822701"/>
          </a:xfrm>
          <a:prstGeom prst="rect">
            <a:avLst/>
          </a:prstGeom>
        </p:spPr>
      </p:pic>
      <p:sp>
        <p:nvSpPr>
          <p:cNvPr id="18" name="Rectángulo 17"/>
          <p:cNvSpPr/>
          <p:nvPr/>
        </p:nvSpPr>
        <p:spPr>
          <a:xfrm>
            <a:off x="1426013" y="1892111"/>
            <a:ext cx="5374837" cy="323165"/>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1. Una Vez recibas la contraseña ingresa a www.sigep.gov.co</a:t>
            </a:r>
            <a:endParaRPr lang="es-ES" sz="1500" dirty="0">
              <a:ln w="0"/>
              <a:solidFill>
                <a:srgbClr val="00B0F0"/>
              </a:solidFill>
              <a:effectLst>
                <a:reflection blurRad="6350" stA="53000" endA="300" endPos="35500" dir="5400000" sy="-90000" algn="bl" rotWithShape="0"/>
              </a:effectLst>
            </a:endParaRPr>
          </a:p>
        </p:txBody>
      </p:sp>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3" name="Rectángulo 22"/>
          <p:cNvSpPr/>
          <p:nvPr/>
        </p:nvSpPr>
        <p:spPr>
          <a:xfrm>
            <a:off x="816413" y="1196180"/>
            <a:ext cx="9929927" cy="784830"/>
          </a:xfrm>
          <a:prstGeom prst="rect">
            <a:avLst/>
          </a:prstGeom>
          <a:noFill/>
        </p:spPr>
        <p:txBody>
          <a:bodyPr wrap="square" lIns="91440" tIns="45720" rIns="91440" bIns="45720">
            <a:spAutoFit/>
          </a:bodyPr>
          <a:lstStyle/>
          <a:p>
            <a:pPr algn="just"/>
            <a:r>
              <a:rPr lang="es-ES" sz="1500" dirty="0" smtClean="0">
                <a:ln w="0"/>
                <a:effectLst>
                  <a:reflection blurRad="6350" stA="53000" endA="300" endPos="35500" dir="5400000" sy="-90000" algn="bl" rotWithShape="0"/>
                </a:effectLst>
              </a:rPr>
              <a:t>Una vez tengas la contraseña deberás ingresar a la plataforma para registrar y/o actualizar la información de cada uno de los módulos correspondientes de la hoja de vida y subir los respectivos documentos en formato </a:t>
            </a:r>
            <a:r>
              <a:rPr lang="es-ES" sz="1500" dirty="0">
                <a:ln w="0"/>
                <a:effectLst>
                  <a:reflection blurRad="6350" stA="53000" endA="300" endPos="35500" dir="5400000" sy="-90000" algn="bl" rotWithShape="0"/>
                </a:effectLst>
              </a:rPr>
              <a:t>PDF. Sigue los siguientes pasos:</a:t>
            </a:r>
          </a:p>
          <a:p>
            <a:pPr algn="just"/>
            <a:endParaRPr lang="es-ES" sz="1500" dirty="0">
              <a:ln w="0"/>
              <a:effectLst>
                <a:reflection blurRad="6350" stA="53000" endA="300" endPos="35500" dir="5400000" sy="-90000" algn="bl" rotWithShape="0"/>
              </a:effectLst>
            </a:endParaRPr>
          </a:p>
        </p:txBody>
      </p:sp>
      <p:sp>
        <p:nvSpPr>
          <p:cNvPr id="26" name="Rectángulo redondeado 25"/>
          <p:cNvSpPr/>
          <p:nvPr/>
        </p:nvSpPr>
        <p:spPr>
          <a:xfrm>
            <a:off x="1426013" y="1892110"/>
            <a:ext cx="5374837" cy="32316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p:cNvSpPr/>
          <p:nvPr/>
        </p:nvSpPr>
        <p:spPr>
          <a:xfrm>
            <a:off x="7338872" y="2071644"/>
            <a:ext cx="3075128" cy="321203"/>
          </a:xfrm>
          <a:prstGeom prst="rect">
            <a:avLst/>
          </a:prstGeom>
          <a:noFill/>
        </p:spPr>
        <p:txBody>
          <a:bodyPr wrap="square" lIns="91440" tIns="45720" rIns="91440" bIns="45720">
            <a:spAutoFit/>
          </a:bodyPr>
          <a:lstStyle/>
          <a:p>
            <a:pPr algn="ctr"/>
            <a:r>
              <a:rPr lang="es-ES" sz="1500" dirty="0">
                <a:ln w="0"/>
                <a:solidFill>
                  <a:srgbClr val="00B0F0"/>
                </a:solidFill>
                <a:effectLst>
                  <a:reflection blurRad="6350" stA="53000" endA="300" endPos="35500" dir="5400000" sy="-90000" algn="bl" rotWithShape="0"/>
                </a:effectLst>
              </a:rPr>
              <a:t>2</a:t>
            </a:r>
            <a:r>
              <a:rPr lang="es-ES" sz="1500" dirty="0" smtClean="0">
                <a:ln w="0"/>
                <a:solidFill>
                  <a:srgbClr val="00B0F0"/>
                </a:solidFill>
                <a:effectLst>
                  <a:reflection blurRad="6350" stA="53000" endA="300" endPos="35500" dir="5400000" sy="-90000" algn="bl" rotWithShape="0"/>
                </a:effectLst>
              </a:rPr>
              <a:t>. Click en Contratistas</a:t>
            </a:r>
            <a:endParaRPr lang="es-ES" sz="1500" dirty="0">
              <a:ln w="0"/>
              <a:solidFill>
                <a:srgbClr val="00B0F0"/>
              </a:solidFill>
              <a:effectLst>
                <a:reflection blurRad="6350" stA="53000" endA="300" endPos="35500" dir="5400000" sy="-90000" algn="bl" rotWithShape="0"/>
              </a:effectLst>
            </a:endParaRPr>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5020492" y="3667196"/>
            <a:ext cx="490538" cy="49053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de flecha 11"/>
          <p:cNvCxnSpPr/>
          <p:nvPr/>
        </p:nvCxnSpPr>
        <p:spPr>
          <a:xfrm flipH="1">
            <a:off x="4966342" y="2425379"/>
            <a:ext cx="3231508" cy="127698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redondeado 12"/>
          <p:cNvSpPr/>
          <p:nvPr/>
        </p:nvSpPr>
        <p:spPr>
          <a:xfrm>
            <a:off x="7665030" y="2094850"/>
            <a:ext cx="2248289" cy="32120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38" name="Conector recto de flecha 37"/>
          <p:cNvCxnSpPr/>
          <p:nvPr/>
        </p:nvCxnSpPr>
        <p:spPr>
          <a:xfrm>
            <a:off x="3996683" y="2215275"/>
            <a:ext cx="0" cy="35351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470660" y="474055"/>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5. 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3400722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99402" y="1358900"/>
            <a:ext cx="9157398" cy="5205665"/>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2432130" y="4978349"/>
            <a:ext cx="490538" cy="490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5591566" y="3305331"/>
            <a:ext cx="3075128" cy="784830"/>
          </a:xfrm>
          <a:prstGeom prst="rect">
            <a:avLst/>
          </a:prstGeom>
          <a:noFill/>
        </p:spPr>
        <p:txBody>
          <a:bodyPr wrap="square" lIns="91440" tIns="45720" rIns="91440" bIns="45720">
            <a:spAutoFit/>
          </a:bodyPr>
          <a:lstStyle/>
          <a:p>
            <a:pPr algn="ctr"/>
            <a:r>
              <a:rPr lang="es-ES" sz="1500" dirty="0">
                <a:ln w="0"/>
                <a:solidFill>
                  <a:srgbClr val="00B0F0"/>
                </a:solidFill>
                <a:effectLst>
                  <a:reflection blurRad="6350" stA="53000" endA="300" endPos="35500" dir="5400000" sy="-90000" algn="bl" rotWithShape="0"/>
                </a:effectLst>
              </a:rPr>
              <a:t>3</a:t>
            </a:r>
            <a:r>
              <a:rPr lang="es-ES" sz="1500" dirty="0" smtClean="0">
                <a:ln w="0"/>
                <a:solidFill>
                  <a:srgbClr val="00B0F0"/>
                </a:solidFill>
                <a:effectLst>
                  <a:reflection blurRad="6350" stA="53000" endA="300" endPos="35500" dir="5400000" sy="-90000" algn="bl" rotWithShape="0"/>
                </a:effectLst>
              </a:rPr>
              <a:t>. Digita tu numero de cedula y la contraseña, luego completa la palabra del capchat y click en entrar</a:t>
            </a:r>
            <a:endParaRPr lang="es-ES" sz="1500" dirty="0">
              <a:ln w="0"/>
              <a:solidFill>
                <a:srgbClr val="00B0F0"/>
              </a:solidFill>
              <a:effectLst>
                <a:reflection blurRad="6350" stA="53000" endA="300" endPos="35500" dir="5400000" sy="-90000" algn="bl" rotWithShape="0"/>
              </a:effectLst>
            </a:endParaRPr>
          </a:p>
        </p:txBody>
      </p:sp>
      <p:sp>
        <p:nvSpPr>
          <p:cNvPr id="16" name="Rectángulo redondeado 15"/>
          <p:cNvSpPr/>
          <p:nvPr/>
        </p:nvSpPr>
        <p:spPr>
          <a:xfrm>
            <a:off x="5626826" y="3265793"/>
            <a:ext cx="3004608" cy="101566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17" name="Conector recto de flecha 16"/>
          <p:cNvCxnSpPr>
            <a:stCxn id="16" idx="1"/>
          </p:cNvCxnSpPr>
          <p:nvPr/>
        </p:nvCxnSpPr>
        <p:spPr>
          <a:xfrm flipH="1" flipV="1">
            <a:off x="3233570" y="3496898"/>
            <a:ext cx="2393256" cy="2767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6" idx="1"/>
          </p:cNvCxnSpPr>
          <p:nvPr/>
        </p:nvCxnSpPr>
        <p:spPr>
          <a:xfrm flipH="1" flipV="1">
            <a:off x="3022600" y="3773623"/>
            <a:ext cx="2604226" cy="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5626826" y="4468438"/>
            <a:ext cx="4215674" cy="461665"/>
          </a:xfrm>
          <a:prstGeom prst="rect">
            <a:avLst/>
          </a:prstGeom>
          <a:noFill/>
        </p:spPr>
        <p:txBody>
          <a:bodyPr wrap="square" rtlCol="0">
            <a:spAutoFit/>
          </a:bodyPr>
          <a:lstStyle/>
          <a:p>
            <a:r>
              <a:rPr lang="es-CO" sz="1200" dirty="0" smtClean="0"/>
              <a:t>Nota: si no reconoces la imagen del Captcha la puedes actualizar dando click en este icono.</a:t>
            </a:r>
            <a:endParaRPr lang="es-CO" sz="1200" dirty="0"/>
          </a:p>
        </p:txBody>
      </p:sp>
      <p:cxnSp>
        <p:nvCxnSpPr>
          <p:cNvPr id="33" name="Conector recto de flecha 32"/>
          <p:cNvCxnSpPr/>
          <p:nvPr/>
        </p:nvCxnSpPr>
        <p:spPr>
          <a:xfrm>
            <a:off x="3516013" y="4597719"/>
            <a:ext cx="2150522" cy="56994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4"/>
          <a:stretch>
            <a:fillRect/>
          </a:stretch>
        </p:blipFill>
        <p:spPr>
          <a:xfrm>
            <a:off x="6597117" y="4930103"/>
            <a:ext cx="1134570" cy="243642"/>
          </a:xfrm>
          <a:prstGeom prst="rect">
            <a:avLst/>
          </a:prstGeom>
        </p:spPr>
      </p:pic>
      <p:pic>
        <p:nvPicPr>
          <p:cNvPr id="37" name="Imagen 36"/>
          <p:cNvPicPr>
            <a:picLocks noChangeAspect="1"/>
          </p:cNvPicPr>
          <p:nvPr/>
        </p:nvPicPr>
        <p:blipFill>
          <a:blip r:embed="rId5"/>
          <a:stretch>
            <a:fillRect/>
          </a:stretch>
        </p:blipFill>
        <p:spPr>
          <a:xfrm>
            <a:off x="6597117" y="5223618"/>
            <a:ext cx="1154503" cy="187688"/>
          </a:xfrm>
          <a:prstGeom prst="rect">
            <a:avLst/>
          </a:prstGeom>
        </p:spPr>
      </p:pic>
      <p:pic>
        <p:nvPicPr>
          <p:cNvPr id="38" name="Imagen 37"/>
          <p:cNvPicPr>
            <a:picLocks noChangeAspect="1"/>
          </p:cNvPicPr>
          <p:nvPr/>
        </p:nvPicPr>
        <p:blipFill>
          <a:blip r:embed="rId6"/>
          <a:stretch>
            <a:fillRect/>
          </a:stretch>
        </p:blipFill>
        <p:spPr>
          <a:xfrm>
            <a:off x="5666535" y="4969118"/>
            <a:ext cx="484499" cy="375096"/>
          </a:xfrm>
          <a:prstGeom prst="rect">
            <a:avLst/>
          </a:prstGeom>
        </p:spPr>
      </p:pic>
      <p:cxnSp>
        <p:nvCxnSpPr>
          <p:cNvPr id="39" name="Conector recto de flecha 38"/>
          <p:cNvCxnSpPr>
            <a:endCxn id="35" idx="1"/>
          </p:cNvCxnSpPr>
          <p:nvPr/>
        </p:nvCxnSpPr>
        <p:spPr>
          <a:xfrm flipV="1">
            <a:off x="6151034" y="5051924"/>
            <a:ext cx="446083" cy="10360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p:nvPr/>
        </p:nvCxnSpPr>
        <p:spPr>
          <a:xfrm>
            <a:off x="6151034" y="5167664"/>
            <a:ext cx="446083" cy="12419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6" descr="https://cdn4.iconfinder.com/data/icons/simplicity-vector-icon-set/512/cli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3834">
            <a:off x="5955132" y="5176331"/>
            <a:ext cx="391803" cy="3918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460375" y="479883"/>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166791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59100" y="1029169"/>
            <a:ext cx="5619217" cy="5676431"/>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5823030" y="5454599"/>
            <a:ext cx="490538" cy="490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8311286" y="3601399"/>
            <a:ext cx="3075128" cy="323165"/>
          </a:xfrm>
          <a:prstGeom prst="rect">
            <a:avLst/>
          </a:prstGeom>
          <a:noFill/>
        </p:spPr>
        <p:txBody>
          <a:bodyPr wrap="square" lIns="91440" tIns="45720" rIns="91440" bIns="45720">
            <a:spAutoFit/>
          </a:bodyPr>
          <a:lstStyle/>
          <a:p>
            <a:pPr algn="ctr"/>
            <a:r>
              <a:rPr lang="es-ES" sz="1500" dirty="0">
                <a:ln w="0"/>
                <a:solidFill>
                  <a:srgbClr val="00B0F0"/>
                </a:solidFill>
                <a:effectLst>
                  <a:reflection blurRad="6350" stA="53000" endA="300" endPos="35500" dir="5400000" sy="-90000" algn="bl" rotWithShape="0"/>
                </a:effectLst>
              </a:rPr>
              <a:t>4</a:t>
            </a:r>
            <a:r>
              <a:rPr lang="es-ES" sz="1500" dirty="0" smtClean="0">
                <a:ln w="0"/>
                <a:solidFill>
                  <a:srgbClr val="00B0F0"/>
                </a:solidFill>
                <a:effectLst>
                  <a:reflection blurRad="6350" stA="53000" endA="300" endPos="35500" dir="5400000" sy="-90000" algn="bl" rotWithShape="0"/>
                </a:effectLst>
              </a:rPr>
              <a:t>. </a:t>
            </a:r>
            <a:r>
              <a:rPr lang="es-ES" sz="1500" dirty="0">
                <a:ln w="0"/>
                <a:solidFill>
                  <a:srgbClr val="00B0F0"/>
                </a:solidFill>
                <a:effectLst>
                  <a:reflection blurRad="6350" stA="53000" endA="300" endPos="35500" dir="5400000" sy="-90000" algn="bl" rotWithShape="0"/>
                </a:effectLst>
              </a:rPr>
              <a:t>C</a:t>
            </a:r>
            <a:r>
              <a:rPr lang="es-ES" sz="1500" dirty="0" smtClean="0">
                <a:ln w="0"/>
                <a:solidFill>
                  <a:srgbClr val="00B0F0"/>
                </a:solidFill>
                <a:effectLst>
                  <a:reflection blurRad="6350" stA="53000" endA="300" endPos="35500" dir="5400000" sy="-90000" algn="bl" rotWithShape="0"/>
                </a:effectLst>
              </a:rPr>
              <a:t>likc en Acepto</a:t>
            </a:r>
            <a:endParaRPr lang="es-ES" sz="1500" dirty="0">
              <a:ln w="0"/>
              <a:solidFill>
                <a:srgbClr val="00B0F0"/>
              </a:solidFill>
              <a:effectLst>
                <a:reflection blurRad="6350" stA="53000" endA="300" endPos="35500" dir="5400000" sy="-90000" algn="bl" rotWithShape="0"/>
              </a:effectLst>
            </a:endParaRPr>
          </a:p>
        </p:txBody>
      </p:sp>
      <p:sp>
        <p:nvSpPr>
          <p:cNvPr id="16" name="Rectángulo redondeado 15"/>
          <p:cNvSpPr/>
          <p:nvPr/>
        </p:nvSpPr>
        <p:spPr>
          <a:xfrm>
            <a:off x="8915400" y="3601398"/>
            <a:ext cx="1866900" cy="32316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21" name="Conector recto de flecha 20"/>
          <p:cNvCxnSpPr>
            <a:stCxn id="15" idx="2"/>
          </p:cNvCxnSpPr>
          <p:nvPr/>
        </p:nvCxnSpPr>
        <p:spPr>
          <a:xfrm flipH="1">
            <a:off x="6261742" y="3924564"/>
            <a:ext cx="3587108" cy="177530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1273198" y="33932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084530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881073" y="1138537"/>
            <a:ext cx="7524750" cy="5258933"/>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4371908" y="4699779"/>
            <a:ext cx="490538" cy="49053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p:cNvCxnSpPr>
            <a:stCxn id="13" idx="2"/>
          </p:cNvCxnSpPr>
          <p:nvPr/>
        </p:nvCxnSpPr>
        <p:spPr>
          <a:xfrm flipH="1">
            <a:off x="4933068" y="4178824"/>
            <a:ext cx="1866054" cy="76622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5261558" y="3855659"/>
            <a:ext cx="3075128" cy="323165"/>
          </a:xfrm>
          <a:prstGeom prst="rect">
            <a:avLst/>
          </a:prstGeom>
          <a:noFill/>
        </p:spPr>
        <p:txBody>
          <a:bodyPr wrap="square" lIns="91440" tIns="45720" rIns="91440" bIns="45720">
            <a:spAutoFit/>
          </a:bodyPr>
          <a:lstStyle/>
          <a:p>
            <a:pPr algn="ctr"/>
            <a:r>
              <a:rPr lang="es-ES" sz="1500" dirty="0">
                <a:ln w="0"/>
                <a:solidFill>
                  <a:srgbClr val="00B0F0"/>
                </a:solidFill>
                <a:effectLst>
                  <a:reflection blurRad="6350" stA="53000" endA="300" endPos="35500" dir="5400000" sy="-90000" algn="bl" rotWithShape="0"/>
                </a:effectLst>
              </a:rPr>
              <a:t>5</a:t>
            </a:r>
            <a:r>
              <a:rPr lang="es-ES" sz="1500" dirty="0" smtClean="0">
                <a:ln w="0"/>
                <a:solidFill>
                  <a:srgbClr val="00B0F0"/>
                </a:solidFill>
                <a:effectLst>
                  <a:reflection blurRad="6350" stA="53000" endA="300" endPos="35500" dir="5400000" sy="-90000" algn="bl" rotWithShape="0"/>
                </a:effectLst>
              </a:rPr>
              <a:t>. </a:t>
            </a:r>
            <a:r>
              <a:rPr lang="es-ES" sz="1500" dirty="0">
                <a:ln w="0"/>
                <a:solidFill>
                  <a:srgbClr val="00B0F0"/>
                </a:solidFill>
                <a:effectLst>
                  <a:reflection blurRad="6350" stA="53000" endA="300" endPos="35500" dir="5400000" sy="-90000" algn="bl" rotWithShape="0"/>
                </a:effectLst>
              </a:rPr>
              <a:t>C</a:t>
            </a:r>
            <a:r>
              <a:rPr lang="es-ES" sz="1500" dirty="0" smtClean="0">
                <a:ln w="0"/>
                <a:solidFill>
                  <a:srgbClr val="00B0F0"/>
                </a:solidFill>
                <a:effectLst>
                  <a:reflection blurRad="6350" stA="53000" endA="300" endPos="35500" dir="5400000" sy="-90000" algn="bl" rotWithShape="0"/>
                </a:effectLst>
              </a:rPr>
              <a:t>likc Hoja de Vida</a:t>
            </a:r>
            <a:endParaRPr lang="es-ES" sz="1500" dirty="0">
              <a:ln w="0"/>
              <a:solidFill>
                <a:srgbClr val="00B0F0"/>
              </a:solidFill>
              <a:effectLst>
                <a:reflection blurRad="6350" stA="53000" endA="300" endPos="35500" dir="5400000" sy="-90000" algn="bl" rotWithShape="0"/>
              </a:effectLst>
            </a:endParaRPr>
          </a:p>
        </p:txBody>
      </p:sp>
      <p:sp>
        <p:nvSpPr>
          <p:cNvPr id="13" name="Rectángulo redondeado 12"/>
          <p:cNvSpPr/>
          <p:nvPr/>
        </p:nvSpPr>
        <p:spPr>
          <a:xfrm>
            <a:off x="5865672" y="3855658"/>
            <a:ext cx="1866900" cy="32316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p:cNvSpPr/>
          <p:nvPr/>
        </p:nvSpPr>
        <p:spPr>
          <a:xfrm>
            <a:off x="848347" y="40756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793912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8" name="12 Rectángulo"/>
          <p:cNvSpPr>
            <a:spLocks noChangeArrowheads="1"/>
          </p:cNvSpPr>
          <p:nvPr/>
        </p:nvSpPr>
        <p:spPr bwMode="auto">
          <a:xfrm>
            <a:off x="1316452" y="514422"/>
            <a:ext cx="95590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6000" b="1" dirty="0" smtClean="0">
                <a:solidFill>
                  <a:schemeClr val="accent2"/>
                </a:solidFill>
                <a:latin typeface="+mj-lt"/>
              </a:rPr>
              <a:t>PRINCIPIOS</a:t>
            </a:r>
            <a:endParaRPr lang="es-ES" altLang="es-CO" sz="6000" b="1" dirty="0">
              <a:solidFill>
                <a:srgbClr val="C0504D"/>
              </a:solidFill>
              <a:latin typeface="+mj-lt"/>
            </a:endParaRPr>
          </a:p>
        </p:txBody>
      </p:sp>
      <p:graphicFrame>
        <p:nvGraphicFramePr>
          <p:cNvPr id="10" name="Diagrama 9"/>
          <p:cNvGraphicFramePr/>
          <p:nvPr>
            <p:extLst>
              <p:ext uri="{D42A27DB-BD31-4B8C-83A1-F6EECF244321}">
                <p14:modId xmlns:p14="http://schemas.microsoft.com/office/powerpoint/2010/main" val="3272608823"/>
              </p:ext>
            </p:extLst>
          </p:nvPr>
        </p:nvGraphicFramePr>
        <p:xfrm>
          <a:off x="1764406" y="1425655"/>
          <a:ext cx="8460432" cy="52565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960852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8873" y="1045139"/>
            <a:ext cx="7529513" cy="5380270"/>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3387502" y="4623985"/>
            <a:ext cx="490538" cy="49053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p:cNvCxnSpPr>
            <a:stCxn id="18" idx="1"/>
          </p:cNvCxnSpPr>
          <p:nvPr/>
        </p:nvCxnSpPr>
        <p:spPr>
          <a:xfrm flipH="1" flipV="1">
            <a:off x="3948661" y="4955099"/>
            <a:ext cx="3498197" cy="70297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7247265" y="5377689"/>
            <a:ext cx="2973060" cy="553998"/>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6. Iniciamos en el modulo </a:t>
            </a:r>
            <a:r>
              <a:rPr lang="es-ES" sz="1500" u="sng" dirty="0" smtClean="0">
                <a:ln w="0"/>
                <a:solidFill>
                  <a:srgbClr val="00B0F0"/>
                </a:solidFill>
                <a:effectLst>
                  <a:reflection blurRad="6350" stA="53000" endA="300" endPos="35500" dir="5400000" sy="-90000" algn="bl" rotWithShape="0"/>
                </a:effectLst>
              </a:rPr>
              <a:t>Persona dando click </a:t>
            </a:r>
            <a:endParaRPr lang="es-ES" sz="1500" u="sng" dirty="0">
              <a:ln w="0"/>
              <a:solidFill>
                <a:srgbClr val="00B0F0"/>
              </a:solidFill>
              <a:effectLst>
                <a:reflection blurRad="6350" stA="53000" endA="300" endPos="35500" dir="5400000" sy="-90000" algn="bl" rotWithShape="0"/>
              </a:effectLst>
            </a:endParaRPr>
          </a:p>
        </p:txBody>
      </p:sp>
      <p:sp>
        <p:nvSpPr>
          <p:cNvPr id="17" name="Rectángulo 16"/>
          <p:cNvSpPr/>
          <p:nvPr/>
        </p:nvSpPr>
        <p:spPr>
          <a:xfrm>
            <a:off x="6103045" y="4176757"/>
            <a:ext cx="4743349" cy="692497"/>
          </a:xfrm>
          <a:prstGeom prst="rect">
            <a:avLst/>
          </a:prstGeom>
          <a:noFill/>
        </p:spPr>
        <p:txBody>
          <a:bodyPr wrap="square" lIns="91440" tIns="45720" rIns="91440" bIns="45720">
            <a:spAutoFit/>
          </a:bodyPr>
          <a:lstStyle/>
          <a:p>
            <a:pPr algn="just"/>
            <a:r>
              <a:rPr lang="es-CO" sz="1300" dirty="0" smtClean="0">
                <a:ln w="0"/>
                <a:effectLst>
                  <a:reflection blurRad="6350" stA="53000" endA="300" endPos="35500" dir="5400000" sy="-90000" algn="bl" rotWithShape="0"/>
                </a:effectLst>
              </a:rPr>
              <a:t>Aquí </a:t>
            </a:r>
            <a:r>
              <a:rPr lang="es-CO" sz="1300" dirty="0">
                <a:ln w="0"/>
                <a:effectLst>
                  <a:reflection blurRad="6350" stA="53000" endA="300" endPos="35500" dir="5400000" sy="-90000" algn="bl" rotWithShape="0"/>
                </a:effectLst>
              </a:rPr>
              <a:t>podemos ver cada uno </a:t>
            </a:r>
            <a:r>
              <a:rPr lang="es-CO" sz="1300" dirty="0" smtClean="0">
                <a:ln w="0"/>
                <a:effectLst>
                  <a:reflection blurRad="6350" stA="53000" endA="300" endPos="35500" dir="5400000" sy="-90000" algn="bl" rotWithShape="0"/>
                </a:effectLst>
              </a:rPr>
              <a:t>de los módulos correspondientes al menú Hoja </a:t>
            </a:r>
            <a:r>
              <a:rPr lang="es-CO" sz="1300" dirty="0">
                <a:ln w="0"/>
                <a:effectLst>
                  <a:reflection blurRad="6350" stA="53000" endA="300" endPos="35500" dir="5400000" sy="-90000" algn="bl" rotWithShape="0"/>
                </a:effectLst>
              </a:rPr>
              <a:t>de </a:t>
            </a:r>
            <a:r>
              <a:rPr lang="es-CO" sz="1300" dirty="0" smtClean="0">
                <a:ln w="0"/>
                <a:effectLst>
                  <a:reflection blurRad="6350" stA="53000" endA="300" endPos="35500" dir="5400000" sy="-90000" algn="bl" rotWithShape="0"/>
                </a:effectLst>
              </a:rPr>
              <a:t>Vida en  </a:t>
            </a:r>
            <a:r>
              <a:rPr lang="es-CO" sz="1300" dirty="0">
                <a:ln w="0"/>
                <a:effectLst>
                  <a:reflection blurRad="6350" stA="53000" endA="300" endPos="35500" dir="5400000" sy="-90000" algn="bl" rotWithShape="0"/>
                </a:effectLst>
              </a:rPr>
              <a:t>los cuales iremos </a:t>
            </a:r>
            <a:r>
              <a:rPr lang="es-CO" sz="1300" dirty="0" smtClean="0">
                <a:ln w="0"/>
                <a:effectLst>
                  <a:reflection blurRad="6350" stA="53000" endA="300" endPos="35500" dir="5400000" sy="-90000" algn="bl" rotWithShape="0"/>
                </a:effectLst>
              </a:rPr>
              <a:t>registrando la información y subiendo al archivo adjunto correspondiente.</a:t>
            </a:r>
            <a:endParaRPr lang="es-ES" sz="1300" dirty="0">
              <a:ln w="0"/>
              <a:effectLst>
                <a:reflection blurRad="6350" stA="53000" endA="300" endPos="35500" dir="5400000" sy="-90000" algn="bl" rotWithShape="0"/>
              </a:effectLst>
            </a:endParaRPr>
          </a:p>
        </p:txBody>
      </p:sp>
      <p:sp>
        <p:nvSpPr>
          <p:cNvPr id="18" name="Rectángulo redondeado 17"/>
          <p:cNvSpPr/>
          <p:nvPr/>
        </p:nvSpPr>
        <p:spPr>
          <a:xfrm>
            <a:off x="7446858" y="5376498"/>
            <a:ext cx="2687742" cy="56314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Rectángulo 11"/>
          <p:cNvSpPr/>
          <p:nvPr/>
        </p:nvSpPr>
        <p:spPr>
          <a:xfrm>
            <a:off x="1031875" y="38990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2528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64096" y="910187"/>
            <a:ext cx="5951198" cy="5173436"/>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5197522" y="4161228"/>
            <a:ext cx="247550" cy="2475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p:cNvCxnSpPr>
            <a:stCxn id="18" idx="1"/>
          </p:cNvCxnSpPr>
          <p:nvPr/>
        </p:nvCxnSpPr>
        <p:spPr>
          <a:xfrm flipH="1">
            <a:off x="5029712" y="2169756"/>
            <a:ext cx="1506906" cy="1072547"/>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6555156" y="1813552"/>
            <a:ext cx="3769916" cy="692497"/>
          </a:xfrm>
          <a:prstGeom prst="rect">
            <a:avLst/>
          </a:prstGeom>
          <a:noFill/>
        </p:spPr>
        <p:txBody>
          <a:bodyPr wrap="square" lIns="91440" tIns="45720" rIns="91440" bIns="45720">
            <a:spAutoFit/>
          </a:bodyPr>
          <a:lstStyle/>
          <a:p>
            <a:pPr algn="ctr"/>
            <a:r>
              <a:rPr lang="es-ES" sz="1300" dirty="0">
                <a:ln w="0"/>
                <a:solidFill>
                  <a:srgbClr val="00B0F0"/>
                </a:solidFill>
                <a:effectLst>
                  <a:reflection blurRad="6350" stA="53000" endA="300" endPos="35500" dir="5400000" sy="-90000" algn="bl" rotWithShape="0"/>
                </a:effectLst>
              </a:rPr>
              <a:t>7</a:t>
            </a:r>
            <a:r>
              <a:rPr lang="es-ES" sz="1300" dirty="0" smtClean="0">
                <a:ln w="0"/>
                <a:solidFill>
                  <a:srgbClr val="00B0F0"/>
                </a:solidFill>
                <a:effectLst>
                  <a:reflection blurRad="6350" stA="53000" endA="300" endPos="35500" dir="5400000" sy="-90000" algn="bl" rotWithShape="0"/>
                </a:effectLst>
              </a:rPr>
              <a:t>. Registramos la Información de los campos vacíos  y hacemos uso de las listas desplegables para el complete de la información</a:t>
            </a:r>
            <a:endParaRPr lang="es-ES" sz="1300" u="sng" dirty="0">
              <a:ln w="0"/>
              <a:solidFill>
                <a:srgbClr val="00B0F0"/>
              </a:solidFill>
              <a:effectLst>
                <a:reflection blurRad="6350" stA="53000" endA="300" endPos="35500" dir="5400000" sy="-90000" algn="bl" rotWithShape="0"/>
              </a:effectLst>
            </a:endParaRPr>
          </a:p>
        </p:txBody>
      </p:sp>
      <p:sp>
        <p:nvSpPr>
          <p:cNvPr id="17" name="Rectángulo 16"/>
          <p:cNvSpPr/>
          <p:nvPr/>
        </p:nvSpPr>
        <p:spPr>
          <a:xfrm>
            <a:off x="1030173" y="3582630"/>
            <a:ext cx="1209320" cy="461665"/>
          </a:xfrm>
          <a:prstGeom prst="rect">
            <a:avLst/>
          </a:prstGeom>
          <a:noFill/>
        </p:spPr>
        <p:txBody>
          <a:bodyPr wrap="square" lIns="91440" tIns="45720" rIns="91440" bIns="45720">
            <a:spAutoFit/>
          </a:bodyPr>
          <a:lstStyle/>
          <a:p>
            <a:pPr algn="just"/>
            <a:r>
              <a:rPr lang="es-CO" sz="800" dirty="0" smtClean="0">
                <a:ln w="0"/>
                <a:solidFill>
                  <a:srgbClr val="FF0000"/>
                </a:solidFill>
                <a:effectLst>
                  <a:reflection blurRad="6350" stA="53000" endA="300" endPos="35500" dir="5400000" sy="-90000" algn="bl" rotWithShape="0"/>
                </a:effectLst>
              </a:rPr>
              <a:t>Nota: </a:t>
            </a:r>
            <a:r>
              <a:rPr lang="es-CO" sz="800" dirty="0" smtClean="0">
                <a:ln w="0"/>
                <a:effectLst>
                  <a:reflection blurRad="6350" stA="53000" endA="300" endPos="35500" dir="5400000" sy="-90000" algn="bl" rotWithShape="0"/>
                </a:effectLst>
              </a:rPr>
              <a:t>Los campos en asterisco (*) son de carácter obligatorio.</a:t>
            </a:r>
            <a:endParaRPr lang="es-CO" sz="800" dirty="0">
              <a:ln w="0"/>
              <a:effectLst>
                <a:reflection blurRad="6350" stA="53000" endA="300" endPos="35500" dir="5400000" sy="-90000" algn="bl" rotWithShape="0"/>
              </a:effectLst>
            </a:endParaRPr>
          </a:p>
        </p:txBody>
      </p:sp>
      <p:sp>
        <p:nvSpPr>
          <p:cNvPr id="18" name="Rectángulo redondeado 17"/>
          <p:cNvSpPr/>
          <p:nvPr/>
        </p:nvSpPr>
        <p:spPr>
          <a:xfrm>
            <a:off x="6536618" y="1823507"/>
            <a:ext cx="3920199" cy="69249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23" name="Conector recto de flecha 22"/>
          <p:cNvCxnSpPr>
            <a:stCxn id="18" idx="1"/>
          </p:cNvCxnSpPr>
          <p:nvPr/>
        </p:nvCxnSpPr>
        <p:spPr>
          <a:xfrm flipH="1">
            <a:off x="5057775" y="2169756"/>
            <a:ext cx="1478843" cy="1583094"/>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p:cNvCxnSpPr/>
          <p:nvPr/>
        </p:nvCxnSpPr>
        <p:spPr>
          <a:xfrm flipV="1">
            <a:off x="2239491" y="3410300"/>
            <a:ext cx="556831" cy="43302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p:cNvCxnSpPr/>
          <p:nvPr/>
        </p:nvCxnSpPr>
        <p:spPr>
          <a:xfrm>
            <a:off x="2239492" y="3843322"/>
            <a:ext cx="278415" cy="66385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p:cNvCxnSpPr/>
          <p:nvPr/>
        </p:nvCxnSpPr>
        <p:spPr>
          <a:xfrm>
            <a:off x="2239491" y="3843322"/>
            <a:ext cx="434575" cy="40482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p:cNvCxnSpPr/>
          <p:nvPr/>
        </p:nvCxnSpPr>
        <p:spPr>
          <a:xfrm>
            <a:off x="2239490" y="3843322"/>
            <a:ext cx="399289" cy="14413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p:cNvCxnSpPr/>
          <p:nvPr/>
        </p:nvCxnSpPr>
        <p:spPr>
          <a:xfrm flipV="1">
            <a:off x="2235252" y="3626811"/>
            <a:ext cx="603171" cy="21651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p:cNvCxnSpPr/>
          <p:nvPr/>
        </p:nvCxnSpPr>
        <p:spPr>
          <a:xfrm>
            <a:off x="2247969" y="3843322"/>
            <a:ext cx="464248" cy="1288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p:cNvCxnSpPr/>
          <p:nvPr/>
        </p:nvCxnSpPr>
        <p:spPr>
          <a:xfrm>
            <a:off x="2232725" y="3841881"/>
            <a:ext cx="449047" cy="812615"/>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ector recto de flecha 82"/>
          <p:cNvCxnSpPr/>
          <p:nvPr/>
        </p:nvCxnSpPr>
        <p:spPr>
          <a:xfrm>
            <a:off x="2239491" y="3841881"/>
            <a:ext cx="598932" cy="56741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85" name="Imagen 84"/>
          <p:cNvPicPr>
            <a:picLocks noChangeAspect="1"/>
          </p:cNvPicPr>
          <p:nvPr/>
        </p:nvPicPr>
        <p:blipFill>
          <a:blip r:embed="rId4"/>
          <a:stretch>
            <a:fillRect/>
          </a:stretch>
        </p:blipFill>
        <p:spPr>
          <a:xfrm>
            <a:off x="7122577" y="2725694"/>
            <a:ext cx="3234476" cy="1610493"/>
          </a:xfrm>
          <a:prstGeom prst="rect">
            <a:avLst/>
          </a:prstGeom>
        </p:spPr>
      </p:pic>
      <p:cxnSp>
        <p:nvCxnSpPr>
          <p:cNvPr id="87" name="Conector recto de flecha 86"/>
          <p:cNvCxnSpPr>
            <a:stCxn id="85" idx="1"/>
          </p:cNvCxnSpPr>
          <p:nvPr/>
        </p:nvCxnSpPr>
        <p:spPr>
          <a:xfrm flipH="1">
            <a:off x="5148667" y="3530941"/>
            <a:ext cx="1973910" cy="604394"/>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ector recto de flecha 88"/>
          <p:cNvCxnSpPr>
            <a:stCxn id="18" idx="1"/>
          </p:cNvCxnSpPr>
          <p:nvPr/>
        </p:nvCxnSpPr>
        <p:spPr>
          <a:xfrm flipH="1">
            <a:off x="5048250" y="2169756"/>
            <a:ext cx="1488368" cy="1343231"/>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1" name="Rectángulo 90"/>
          <p:cNvSpPr/>
          <p:nvPr/>
        </p:nvSpPr>
        <p:spPr>
          <a:xfrm>
            <a:off x="6634195" y="4638690"/>
            <a:ext cx="2010727" cy="892552"/>
          </a:xfrm>
          <a:prstGeom prst="rect">
            <a:avLst/>
          </a:prstGeom>
          <a:noFill/>
        </p:spPr>
        <p:txBody>
          <a:bodyPr wrap="square" lIns="91440" tIns="45720" rIns="91440" bIns="45720">
            <a:spAutoFit/>
          </a:bodyPr>
          <a:lstStyle/>
          <a:p>
            <a:pPr algn="ctr"/>
            <a:r>
              <a:rPr lang="es-ES" sz="1300" dirty="0" smtClean="0">
                <a:ln w="0"/>
                <a:solidFill>
                  <a:srgbClr val="00B0F0"/>
                </a:solidFill>
                <a:effectLst>
                  <a:reflection blurRad="6350" stA="53000" endA="300" endPos="35500" dir="5400000" sy="-90000" algn="bl" rotWithShape="0"/>
                </a:effectLst>
              </a:rPr>
              <a:t>8. Subir los archivos en formato PDF haciendo uso del Botón “Seleccionar Archivo”</a:t>
            </a:r>
            <a:endParaRPr lang="es-ES" sz="1300" u="sng" dirty="0">
              <a:ln w="0"/>
              <a:solidFill>
                <a:srgbClr val="00B0F0"/>
              </a:solidFill>
              <a:effectLst>
                <a:reflection blurRad="6350" stA="53000" endA="300" endPos="35500" dir="5400000" sy="-90000" algn="bl" rotWithShape="0"/>
              </a:effectLst>
            </a:endParaRPr>
          </a:p>
        </p:txBody>
      </p:sp>
      <p:sp>
        <p:nvSpPr>
          <p:cNvPr id="92" name="Rectángulo redondeado 91"/>
          <p:cNvSpPr/>
          <p:nvPr/>
        </p:nvSpPr>
        <p:spPr>
          <a:xfrm>
            <a:off x="6763613" y="4650248"/>
            <a:ext cx="1881310" cy="84965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93" name="Conector recto de flecha 92"/>
          <p:cNvCxnSpPr>
            <a:stCxn id="92" idx="1"/>
          </p:cNvCxnSpPr>
          <p:nvPr/>
        </p:nvCxnSpPr>
        <p:spPr>
          <a:xfrm flipH="1">
            <a:off x="3587831" y="5075077"/>
            <a:ext cx="3175782" cy="358467"/>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95"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8630592" y="6182319"/>
            <a:ext cx="247550" cy="247550"/>
          </a:xfrm>
          <a:prstGeom prst="rect">
            <a:avLst/>
          </a:prstGeom>
          <a:noFill/>
          <a:extLst>
            <a:ext uri="{909E8E84-426E-40DD-AFC4-6F175D3DCCD1}">
              <a14:hiddenFill xmlns:a14="http://schemas.microsoft.com/office/drawing/2010/main">
                <a:solidFill>
                  <a:srgbClr val="FFFFFF"/>
                </a:solidFill>
              </a14:hiddenFill>
            </a:ext>
          </a:extLst>
        </p:spPr>
      </p:pic>
      <p:sp>
        <p:nvSpPr>
          <p:cNvPr id="97" name="Rectángulo 96"/>
          <p:cNvSpPr/>
          <p:nvPr/>
        </p:nvSpPr>
        <p:spPr>
          <a:xfrm>
            <a:off x="6141692" y="5663117"/>
            <a:ext cx="2095156" cy="338554"/>
          </a:xfrm>
          <a:prstGeom prst="rect">
            <a:avLst/>
          </a:prstGeom>
          <a:noFill/>
        </p:spPr>
        <p:txBody>
          <a:bodyPr wrap="square" lIns="91440" tIns="45720" rIns="91440" bIns="45720">
            <a:spAutoFit/>
          </a:bodyPr>
          <a:lstStyle/>
          <a:p>
            <a:pPr algn="just"/>
            <a:r>
              <a:rPr lang="es-CO" sz="800" dirty="0" smtClean="0">
                <a:ln w="0"/>
                <a:effectLst>
                  <a:reflection blurRad="6350" stA="53000" endA="300" endPos="35500" dir="5400000" sy="-90000" algn="bl" rotWithShape="0"/>
                </a:effectLst>
              </a:rPr>
              <a:t>Nota: Recuerde que la foto se debe subir en formato Imagen (JPEG, JPG o PNG)</a:t>
            </a:r>
            <a:endParaRPr lang="es-CO" sz="800" dirty="0">
              <a:ln w="0"/>
              <a:effectLst>
                <a:reflection blurRad="6350" stA="53000" endA="300" endPos="35500" dir="5400000" sy="-90000" algn="bl" rotWithShape="0"/>
              </a:effectLst>
            </a:endParaRPr>
          </a:p>
        </p:txBody>
      </p:sp>
      <p:cxnSp>
        <p:nvCxnSpPr>
          <p:cNvPr id="98" name="Conector recto de flecha 97"/>
          <p:cNvCxnSpPr/>
          <p:nvPr/>
        </p:nvCxnSpPr>
        <p:spPr>
          <a:xfrm flipH="1" flipV="1">
            <a:off x="3531963" y="5753100"/>
            <a:ext cx="2603658" cy="101255"/>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8" name="Rectángulo 107"/>
          <p:cNvSpPr/>
          <p:nvPr/>
        </p:nvSpPr>
        <p:spPr>
          <a:xfrm>
            <a:off x="3531961" y="4959215"/>
            <a:ext cx="192833" cy="283398"/>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2" name="Imagen 111"/>
          <p:cNvPicPr>
            <a:picLocks noChangeAspect="1"/>
          </p:cNvPicPr>
          <p:nvPr/>
        </p:nvPicPr>
        <p:blipFill>
          <a:blip r:embed="rId5"/>
          <a:stretch>
            <a:fillRect/>
          </a:stretch>
        </p:blipFill>
        <p:spPr>
          <a:xfrm>
            <a:off x="8210345" y="6127979"/>
            <a:ext cx="333809" cy="297876"/>
          </a:xfrm>
          <a:prstGeom prst="rect">
            <a:avLst/>
          </a:prstGeom>
        </p:spPr>
      </p:pic>
      <p:sp>
        <p:nvSpPr>
          <p:cNvPr id="114" name="Rectángulo 113"/>
          <p:cNvSpPr/>
          <p:nvPr/>
        </p:nvSpPr>
        <p:spPr>
          <a:xfrm>
            <a:off x="5199466" y="6093097"/>
            <a:ext cx="3269997" cy="646331"/>
          </a:xfrm>
          <a:prstGeom prst="rect">
            <a:avLst/>
          </a:prstGeom>
          <a:noFill/>
        </p:spPr>
        <p:txBody>
          <a:bodyPr wrap="square" lIns="91440" tIns="45720" rIns="91440" bIns="45720">
            <a:spAutoFit/>
          </a:bodyPr>
          <a:lstStyle/>
          <a:p>
            <a:pPr algn="ctr"/>
            <a:r>
              <a:rPr lang="es-ES" sz="1200" dirty="0">
                <a:ln w="0"/>
                <a:solidFill>
                  <a:srgbClr val="00B0F0"/>
                </a:solidFill>
                <a:effectLst>
                  <a:reflection blurRad="6350" stA="53000" endA="300" endPos="35500" dir="5400000" sy="-90000" algn="bl" rotWithShape="0"/>
                </a:effectLst>
              </a:rPr>
              <a:t>9</a:t>
            </a:r>
            <a:r>
              <a:rPr lang="es-ES" sz="1200" dirty="0" smtClean="0">
                <a:ln w="0"/>
                <a:solidFill>
                  <a:srgbClr val="00B0F0"/>
                </a:solidFill>
                <a:effectLst>
                  <a:reflection blurRad="6350" stA="53000" endA="300" endPos="35500" dir="5400000" sy="-90000" algn="bl" rotWithShape="0"/>
                </a:effectLst>
              </a:rPr>
              <a:t>. Para finalizar click en el botón “Actualizar”</a:t>
            </a:r>
          </a:p>
          <a:p>
            <a:pPr algn="ctr"/>
            <a:endParaRPr lang="es-ES" sz="1200" dirty="0" smtClean="0">
              <a:ln w="0"/>
              <a:solidFill>
                <a:srgbClr val="00B0F0"/>
              </a:solidFill>
              <a:effectLst>
                <a:reflection blurRad="6350" stA="53000" endA="300" endPos="35500" dir="5400000" sy="-90000" algn="bl" rotWithShape="0"/>
              </a:effectLst>
            </a:endParaRPr>
          </a:p>
          <a:p>
            <a:pPr algn="ctr"/>
            <a:r>
              <a:rPr lang="es-ES" sz="1200" dirty="0" smtClean="0">
                <a:ln w="0"/>
                <a:solidFill>
                  <a:srgbClr val="00B0F0"/>
                </a:solidFill>
                <a:effectLst>
                  <a:reflection blurRad="6350" stA="53000" endA="300" endPos="35500" dir="5400000" sy="-90000" algn="bl" rotWithShape="0"/>
                </a:effectLst>
              </a:rPr>
              <a:t>           y luego Click en el botón “siguiente” </a:t>
            </a:r>
            <a:endParaRPr lang="es-ES" sz="1200" u="sng" dirty="0">
              <a:ln w="0"/>
              <a:solidFill>
                <a:srgbClr val="00B0F0"/>
              </a:solidFill>
              <a:effectLst>
                <a:reflection blurRad="6350" stA="53000" endA="300" endPos="35500" dir="5400000" sy="-90000" algn="bl" rotWithShape="0"/>
              </a:effectLst>
            </a:endParaRPr>
          </a:p>
        </p:txBody>
      </p:sp>
      <p:sp>
        <p:nvSpPr>
          <p:cNvPr id="116" name="Rectángulo redondeado 115"/>
          <p:cNvSpPr/>
          <p:nvPr/>
        </p:nvSpPr>
        <p:spPr>
          <a:xfrm>
            <a:off x="5359400" y="6118497"/>
            <a:ext cx="3657600" cy="63561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5" name="Rectángulo 34"/>
          <p:cNvSpPr/>
          <p:nvPr/>
        </p:nvSpPr>
        <p:spPr>
          <a:xfrm>
            <a:off x="3762626" y="4959215"/>
            <a:ext cx="192833" cy="283398"/>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6" name="Imagen 15"/>
          <p:cNvPicPr>
            <a:picLocks noChangeAspect="1"/>
          </p:cNvPicPr>
          <p:nvPr/>
        </p:nvPicPr>
        <p:blipFill rotWithShape="1">
          <a:blip r:embed="rId6"/>
          <a:srcRect t="20293" r="5605" b="16916"/>
          <a:stretch/>
        </p:blipFill>
        <p:spPr>
          <a:xfrm>
            <a:off x="8248445" y="6484235"/>
            <a:ext cx="323678" cy="257175"/>
          </a:xfrm>
          <a:prstGeom prst="rect">
            <a:avLst/>
          </a:prstGeom>
        </p:spPr>
      </p:pic>
      <p:cxnSp>
        <p:nvCxnSpPr>
          <p:cNvPr id="50" name="Conector recto de flecha 49"/>
          <p:cNvCxnSpPr>
            <a:stCxn id="116" idx="1"/>
          </p:cNvCxnSpPr>
          <p:nvPr/>
        </p:nvCxnSpPr>
        <p:spPr>
          <a:xfrm flipH="1" flipV="1">
            <a:off x="3762628" y="5242614"/>
            <a:ext cx="1596772" cy="1193690"/>
          </a:xfrm>
          <a:prstGeom prst="straightConnector1">
            <a:avLst/>
          </a:prstGeom>
          <a:ln w="63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8636049" y="6529177"/>
            <a:ext cx="247550" cy="2475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3701334" y="5379928"/>
            <a:ext cx="247550" cy="2475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3682078" y="5755807"/>
            <a:ext cx="247550" cy="247550"/>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38"/>
          <p:cNvSpPr/>
          <p:nvPr/>
        </p:nvSpPr>
        <p:spPr>
          <a:xfrm>
            <a:off x="914242" y="350312"/>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pic>
        <p:nvPicPr>
          <p:cNvPr id="38" name="Imagen 37"/>
          <p:cNvPicPr>
            <a:picLocks noChangeAspect="1"/>
          </p:cNvPicPr>
          <p:nvPr/>
        </p:nvPicPr>
        <p:blipFill>
          <a:blip r:embed="rId7"/>
          <a:stretch>
            <a:fillRect/>
          </a:stretch>
        </p:blipFill>
        <p:spPr>
          <a:xfrm>
            <a:off x="8924924" y="4468062"/>
            <a:ext cx="3159041" cy="1384909"/>
          </a:xfrm>
          <a:prstGeom prst="rect">
            <a:avLst/>
          </a:prstGeom>
        </p:spPr>
      </p:pic>
      <p:cxnSp>
        <p:nvCxnSpPr>
          <p:cNvPr id="42" name="Conector recto de flecha 41"/>
          <p:cNvCxnSpPr>
            <a:stCxn id="92" idx="3"/>
          </p:cNvCxnSpPr>
          <p:nvPr/>
        </p:nvCxnSpPr>
        <p:spPr>
          <a:xfrm>
            <a:off x="8644923" y="5075077"/>
            <a:ext cx="280001" cy="0"/>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729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18" name="Imagen 117"/>
          <p:cNvPicPr>
            <a:picLocks noChangeAspect="1"/>
          </p:cNvPicPr>
          <p:nvPr/>
        </p:nvPicPr>
        <p:blipFill>
          <a:blip r:embed="rId2"/>
          <a:stretch>
            <a:fillRect/>
          </a:stretch>
        </p:blipFill>
        <p:spPr>
          <a:xfrm>
            <a:off x="1804589" y="1071780"/>
            <a:ext cx="2380622" cy="1826109"/>
          </a:xfrm>
          <a:prstGeom prst="rect">
            <a:avLst/>
          </a:prstGeom>
        </p:spPr>
      </p:pic>
      <p:pic>
        <p:nvPicPr>
          <p:cNvPr id="119" name="Imagen 118"/>
          <p:cNvPicPr>
            <a:picLocks noChangeAspect="1"/>
          </p:cNvPicPr>
          <p:nvPr/>
        </p:nvPicPr>
        <p:blipFill>
          <a:blip r:embed="rId3"/>
          <a:stretch>
            <a:fillRect/>
          </a:stretch>
        </p:blipFill>
        <p:spPr>
          <a:xfrm>
            <a:off x="4688346" y="1146037"/>
            <a:ext cx="2270276" cy="1751853"/>
          </a:xfrm>
          <a:prstGeom prst="rect">
            <a:avLst/>
          </a:prstGeom>
        </p:spPr>
      </p:pic>
      <p:pic>
        <p:nvPicPr>
          <p:cNvPr id="120" name="Imagen 119"/>
          <p:cNvPicPr>
            <a:picLocks noChangeAspect="1"/>
          </p:cNvPicPr>
          <p:nvPr/>
        </p:nvPicPr>
        <p:blipFill>
          <a:blip r:embed="rId4"/>
          <a:stretch>
            <a:fillRect/>
          </a:stretch>
        </p:blipFill>
        <p:spPr>
          <a:xfrm>
            <a:off x="7419027" y="1200075"/>
            <a:ext cx="2479150" cy="1697815"/>
          </a:xfrm>
          <a:prstGeom prst="rect">
            <a:avLst/>
          </a:prstGeom>
        </p:spPr>
      </p:pic>
      <p:sp>
        <p:nvSpPr>
          <p:cNvPr id="125" name="Rectángulo 124"/>
          <p:cNvSpPr/>
          <p:nvPr/>
        </p:nvSpPr>
        <p:spPr>
          <a:xfrm>
            <a:off x="1752947" y="934131"/>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6" name="Rectángulo 125"/>
          <p:cNvSpPr/>
          <p:nvPr/>
        </p:nvSpPr>
        <p:spPr>
          <a:xfrm>
            <a:off x="2390942" y="5780936"/>
            <a:ext cx="6619579" cy="553998"/>
          </a:xfrm>
          <a:prstGeom prst="rect">
            <a:avLst/>
          </a:prstGeom>
          <a:noFill/>
        </p:spPr>
        <p:txBody>
          <a:bodyPr wrap="square" lIns="91440" tIns="45720" rIns="91440" bIns="45720">
            <a:spAutoFit/>
          </a:bodyPr>
          <a:lstStyle/>
          <a:p>
            <a:pPr algn="ctr"/>
            <a:r>
              <a:rPr lang="es-ES" sz="1500" dirty="0" smtClean="0">
                <a:ln w="0"/>
                <a:solidFill>
                  <a:srgbClr val="00B0F0"/>
                </a:solidFill>
                <a:effectLst>
                  <a:reflection blurRad="6350" stA="53000" endA="300" endPos="35500" dir="5400000" sy="-90000" algn="bl" rotWithShape="0"/>
                </a:effectLst>
              </a:rPr>
              <a:t>10. Registramos la información en los demás módulos según corresponda, haciendo siempre uso del botón actualizar y/o guardar según el caso</a:t>
            </a:r>
            <a:endParaRPr lang="es-ES" sz="1500" u="sng" dirty="0">
              <a:ln w="0"/>
              <a:solidFill>
                <a:srgbClr val="00B0F0"/>
              </a:solidFill>
              <a:effectLst>
                <a:reflection blurRad="6350" stA="53000" endA="300" endPos="35500" dir="5400000" sy="-90000" algn="bl" rotWithShape="0"/>
              </a:effectLst>
            </a:endParaRPr>
          </a:p>
        </p:txBody>
      </p:sp>
      <p:sp>
        <p:nvSpPr>
          <p:cNvPr id="127" name="Rectángulo redondeado 126"/>
          <p:cNvSpPr/>
          <p:nvPr/>
        </p:nvSpPr>
        <p:spPr>
          <a:xfrm>
            <a:off x="2390942" y="5793192"/>
            <a:ext cx="6819044" cy="56314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9" name="Imagen 128"/>
          <p:cNvPicPr>
            <a:picLocks noChangeAspect="1"/>
          </p:cNvPicPr>
          <p:nvPr/>
        </p:nvPicPr>
        <p:blipFill>
          <a:blip r:embed="rId5"/>
          <a:stretch>
            <a:fillRect/>
          </a:stretch>
        </p:blipFill>
        <p:spPr>
          <a:xfrm>
            <a:off x="9499105" y="5527890"/>
            <a:ext cx="546914" cy="488041"/>
          </a:xfrm>
          <a:prstGeom prst="rect">
            <a:avLst/>
          </a:prstGeom>
        </p:spPr>
      </p:pic>
      <p:pic>
        <p:nvPicPr>
          <p:cNvPr id="134" name="Imagen 133"/>
          <p:cNvPicPr>
            <a:picLocks noChangeAspect="1"/>
          </p:cNvPicPr>
          <p:nvPr/>
        </p:nvPicPr>
        <p:blipFill>
          <a:blip r:embed="rId6"/>
          <a:stretch>
            <a:fillRect/>
          </a:stretch>
        </p:blipFill>
        <p:spPr>
          <a:xfrm>
            <a:off x="1882397" y="3458126"/>
            <a:ext cx="2302813" cy="1809881"/>
          </a:xfrm>
          <a:prstGeom prst="rect">
            <a:avLst/>
          </a:prstGeom>
        </p:spPr>
      </p:pic>
      <p:pic>
        <p:nvPicPr>
          <p:cNvPr id="135" name="Imagen 134"/>
          <p:cNvPicPr>
            <a:picLocks noChangeAspect="1"/>
          </p:cNvPicPr>
          <p:nvPr/>
        </p:nvPicPr>
        <p:blipFill>
          <a:blip r:embed="rId7"/>
          <a:stretch>
            <a:fillRect/>
          </a:stretch>
        </p:blipFill>
        <p:spPr>
          <a:xfrm>
            <a:off x="4688346" y="3506417"/>
            <a:ext cx="2270276" cy="1761590"/>
          </a:xfrm>
          <a:prstGeom prst="rect">
            <a:avLst/>
          </a:prstGeom>
        </p:spPr>
      </p:pic>
      <p:pic>
        <p:nvPicPr>
          <p:cNvPr id="136" name="Imagen 135"/>
          <p:cNvPicPr>
            <a:picLocks noChangeAspect="1"/>
          </p:cNvPicPr>
          <p:nvPr/>
        </p:nvPicPr>
        <p:blipFill>
          <a:blip r:embed="rId8"/>
          <a:stretch>
            <a:fillRect/>
          </a:stretch>
        </p:blipFill>
        <p:spPr>
          <a:xfrm>
            <a:off x="7461758" y="3458126"/>
            <a:ext cx="2436419" cy="1809881"/>
          </a:xfrm>
          <a:prstGeom prst="rect">
            <a:avLst/>
          </a:prstGeom>
        </p:spPr>
      </p:pic>
      <p:sp>
        <p:nvSpPr>
          <p:cNvPr id="137" name="Rectángulo 136"/>
          <p:cNvSpPr/>
          <p:nvPr/>
        </p:nvSpPr>
        <p:spPr>
          <a:xfrm>
            <a:off x="4585987" y="934131"/>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8" name="Rectángulo 137"/>
          <p:cNvSpPr/>
          <p:nvPr/>
        </p:nvSpPr>
        <p:spPr>
          <a:xfrm>
            <a:off x="7419027" y="961398"/>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0" name="Rectángulo 139"/>
          <p:cNvSpPr/>
          <p:nvPr/>
        </p:nvSpPr>
        <p:spPr>
          <a:xfrm>
            <a:off x="7442470" y="3371167"/>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1" name="Rectángulo 140"/>
          <p:cNvSpPr/>
          <p:nvPr/>
        </p:nvSpPr>
        <p:spPr>
          <a:xfrm>
            <a:off x="4576343" y="3349576"/>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2" name="Rectángulo 141"/>
          <p:cNvSpPr/>
          <p:nvPr/>
        </p:nvSpPr>
        <p:spPr>
          <a:xfrm>
            <a:off x="1804589" y="3345670"/>
            <a:ext cx="2474993" cy="203208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3" name="Imagen 142"/>
          <p:cNvPicPr>
            <a:picLocks noChangeAspect="1"/>
          </p:cNvPicPr>
          <p:nvPr/>
        </p:nvPicPr>
        <p:blipFill>
          <a:blip r:embed="rId9"/>
          <a:stretch>
            <a:fillRect/>
          </a:stretch>
        </p:blipFill>
        <p:spPr>
          <a:xfrm>
            <a:off x="2746810" y="3060713"/>
            <a:ext cx="590550" cy="190500"/>
          </a:xfrm>
          <a:prstGeom prst="rect">
            <a:avLst/>
          </a:prstGeom>
        </p:spPr>
      </p:pic>
      <p:pic>
        <p:nvPicPr>
          <p:cNvPr id="144" name="Imagen 143"/>
          <p:cNvPicPr>
            <a:picLocks noChangeAspect="1"/>
          </p:cNvPicPr>
          <p:nvPr/>
        </p:nvPicPr>
        <p:blipFill>
          <a:blip r:embed="rId10"/>
          <a:stretch>
            <a:fillRect/>
          </a:stretch>
        </p:blipFill>
        <p:spPr>
          <a:xfrm>
            <a:off x="5323420" y="3024456"/>
            <a:ext cx="1000125" cy="209550"/>
          </a:xfrm>
          <a:prstGeom prst="rect">
            <a:avLst/>
          </a:prstGeom>
        </p:spPr>
      </p:pic>
      <p:pic>
        <p:nvPicPr>
          <p:cNvPr id="147" name="Imagen 146"/>
          <p:cNvPicPr>
            <a:picLocks noChangeAspect="1"/>
          </p:cNvPicPr>
          <p:nvPr/>
        </p:nvPicPr>
        <p:blipFill>
          <a:blip r:embed="rId11"/>
          <a:stretch>
            <a:fillRect/>
          </a:stretch>
        </p:blipFill>
        <p:spPr>
          <a:xfrm>
            <a:off x="8296146" y="3055950"/>
            <a:ext cx="714375" cy="200025"/>
          </a:xfrm>
          <a:prstGeom prst="rect">
            <a:avLst/>
          </a:prstGeom>
        </p:spPr>
      </p:pic>
      <p:pic>
        <p:nvPicPr>
          <p:cNvPr id="148" name="Imagen 147"/>
          <p:cNvPicPr>
            <a:picLocks noChangeAspect="1"/>
          </p:cNvPicPr>
          <p:nvPr/>
        </p:nvPicPr>
        <p:blipFill>
          <a:blip r:embed="rId12"/>
          <a:stretch>
            <a:fillRect/>
          </a:stretch>
        </p:blipFill>
        <p:spPr>
          <a:xfrm>
            <a:off x="2516726" y="5438492"/>
            <a:ext cx="723900" cy="190500"/>
          </a:xfrm>
          <a:prstGeom prst="rect">
            <a:avLst/>
          </a:prstGeom>
        </p:spPr>
      </p:pic>
      <p:pic>
        <p:nvPicPr>
          <p:cNvPr id="149" name="Imagen 148"/>
          <p:cNvPicPr>
            <a:picLocks noChangeAspect="1"/>
          </p:cNvPicPr>
          <p:nvPr/>
        </p:nvPicPr>
        <p:blipFill>
          <a:blip r:embed="rId13"/>
          <a:stretch>
            <a:fillRect/>
          </a:stretch>
        </p:blipFill>
        <p:spPr>
          <a:xfrm>
            <a:off x="8296146" y="5475041"/>
            <a:ext cx="781050" cy="200025"/>
          </a:xfrm>
          <a:prstGeom prst="rect">
            <a:avLst/>
          </a:prstGeom>
        </p:spPr>
      </p:pic>
      <p:pic>
        <p:nvPicPr>
          <p:cNvPr id="150" name="Imagen 149"/>
          <p:cNvPicPr>
            <a:picLocks noChangeAspect="1"/>
          </p:cNvPicPr>
          <p:nvPr/>
        </p:nvPicPr>
        <p:blipFill>
          <a:blip r:embed="rId14"/>
          <a:stretch>
            <a:fillRect/>
          </a:stretch>
        </p:blipFill>
        <p:spPr>
          <a:xfrm>
            <a:off x="5362535" y="5438492"/>
            <a:ext cx="1019175" cy="219075"/>
          </a:xfrm>
          <a:prstGeom prst="rect">
            <a:avLst/>
          </a:prstGeom>
        </p:spPr>
      </p:pic>
      <p:sp>
        <p:nvSpPr>
          <p:cNvPr id="151" name="Cerrar llave 150"/>
          <p:cNvSpPr/>
          <p:nvPr/>
        </p:nvSpPr>
        <p:spPr>
          <a:xfrm>
            <a:off x="9990351" y="1014085"/>
            <a:ext cx="304800" cy="4311797"/>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dirty="0"/>
          </a:p>
        </p:txBody>
      </p:sp>
      <p:pic>
        <p:nvPicPr>
          <p:cNvPr id="152" name="Imagen 151"/>
          <p:cNvPicPr>
            <a:picLocks noChangeAspect="1"/>
          </p:cNvPicPr>
          <p:nvPr/>
        </p:nvPicPr>
        <p:blipFill>
          <a:blip r:embed="rId15"/>
          <a:stretch>
            <a:fillRect/>
          </a:stretch>
        </p:blipFill>
        <p:spPr>
          <a:xfrm>
            <a:off x="9519066" y="6075295"/>
            <a:ext cx="526953" cy="562083"/>
          </a:xfrm>
          <a:prstGeom prst="rect">
            <a:avLst/>
          </a:prstGeom>
        </p:spPr>
      </p:pic>
      <p:sp>
        <p:nvSpPr>
          <p:cNvPr id="153" name="Rectángulo 152"/>
          <p:cNvSpPr/>
          <p:nvPr/>
        </p:nvSpPr>
        <p:spPr>
          <a:xfrm>
            <a:off x="9442079" y="5506911"/>
            <a:ext cx="675598" cy="56838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154" name="Conector recto de flecha 153"/>
          <p:cNvCxnSpPr>
            <a:stCxn id="162" idx="1"/>
          </p:cNvCxnSpPr>
          <p:nvPr/>
        </p:nvCxnSpPr>
        <p:spPr>
          <a:xfrm flipH="1" flipV="1">
            <a:off x="6009322" y="5041707"/>
            <a:ext cx="3432757" cy="135743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Conector recto de flecha 156"/>
          <p:cNvCxnSpPr>
            <a:stCxn id="153" idx="1"/>
          </p:cNvCxnSpPr>
          <p:nvPr/>
        </p:nvCxnSpPr>
        <p:spPr>
          <a:xfrm flipH="1" flipV="1">
            <a:off x="3090089" y="2897889"/>
            <a:ext cx="6351990" cy="289321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2" name="Rectángulo 161"/>
          <p:cNvSpPr/>
          <p:nvPr/>
        </p:nvSpPr>
        <p:spPr>
          <a:xfrm>
            <a:off x="9442079" y="6114951"/>
            <a:ext cx="675598" cy="56838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65" name="Picture 6" descr="https://cdn4.iconfinder.com/data/icons/simplicity-vector-icon-set/512/click.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363834">
            <a:off x="10425018" y="5710680"/>
            <a:ext cx="896033" cy="896033"/>
          </a:xfrm>
          <a:prstGeom prst="rect">
            <a:avLst/>
          </a:prstGeom>
          <a:noFill/>
          <a:extLst>
            <a:ext uri="{909E8E84-426E-40DD-AFC4-6F175D3DCCD1}">
              <a14:hiddenFill xmlns:a14="http://schemas.microsoft.com/office/drawing/2010/main">
                <a:solidFill>
                  <a:srgbClr val="FFFFFF"/>
                </a:solidFill>
              </a14:hiddenFill>
            </a:ext>
          </a:extLst>
        </p:spPr>
      </p:pic>
      <p:sp>
        <p:nvSpPr>
          <p:cNvPr id="166" name="CuadroTexto 165"/>
          <p:cNvSpPr txBox="1"/>
          <p:nvPr/>
        </p:nvSpPr>
        <p:spPr>
          <a:xfrm>
            <a:off x="10191625" y="1433038"/>
            <a:ext cx="569387" cy="3486185"/>
          </a:xfrm>
          <a:prstGeom prst="rect">
            <a:avLst/>
          </a:prstGeom>
          <a:noFill/>
        </p:spPr>
        <p:txBody>
          <a:bodyPr vert="vert270" wrap="square" lIns="91440" tIns="45720" rIns="91440" bIns="45720">
            <a:spAutoFit/>
          </a:bodyPr>
          <a:lstStyle>
            <a:defPPr>
              <a:defRPr lang="es-CO"/>
            </a:defPPr>
            <a:lvl1pPr algn="ctr">
              <a:defRPr sz="3500">
                <a:ln w="0"/>
                <a:solidFill>
                  <a:schemeClr val="accent2">
                    <a:lumMod val="75000"/>
                  </a:schemeClr>
                </a:solidFill>
                <a:effectLst>
                  <a:reflection blurRad="6350" stA="53000" endA="300" endPos="35500" dir="5400000" sy="-90000" algn="bl" rotWithShape="0"/>
                </a:effectLst>
              </a:defRPr>
            </a:lvl1pPr>
          </a:lstStyle>
          <a:p>
            <a:r>
              <a:rPr lang="es-CO" sz="2500" dirty="0">
                <a:solidFill>
                  <a:srgbClr val="FF0000"/>
                </a:solidFill>
              </a:rPr>
              <a:t>MÓDULOS </a:t>
            </a:r>
          </a:p>
        </p:txBody>
      </p:sp>
      <p:sp>
        <p:nvSpPr>
          <p:cNvPr id="35" name="Rectángulo 34"/>
          <p:cNvSpPr/>
          <p:nvPr/>
        </p:nvSpPr>
        <p:spPr>
          <a:xfrm>
            <a:off x="1005363" y="351711"/>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46526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 name="Imagen 1"/>
          <p:cNvPicPr>
            <a:picLocks noChangeAspect="1"/>
          </p:cNvPicPr>
          <p:nvPr/>
        </p:nvPicPr>
        <p:blipFill>
          <a:blip r:embed="rId2"/>
          <a:stretch>
            <a:fillRect/>
          </a:stretch>
        </p:blipFill>
        <p:spPr>
          <a:xfrm>
            <a:off x="904875" y="903770"/>
            <a:ext cx="6089972" cy="5796446"/>
          </a:xfrm>
          <a:prstGeom prst="rect">
            <a:avLst/>
          </a:prstGeom>
        </p:spPr>
      </p:pic>
      <p:pic>
        <p:nvPicPr>
          <p:cNvPr id="3" name="Imagen 2"/>
          <p:cNvPicPr>
            <a:picLocks noChangeAspect="1"/>
          </p:cNvPicPr>
          <p:nvPr/>
        </p:nvPicPr>
        <p:blipFill>
          <a:blip r:embed="rId3"/>
          <a:stretch>
            <a:fillRect/>
          </a:stretch>
        </p:blipFill>
        <p:spPr>
          <a:xfrm>
            <a:off x="5627409" y="1754471"/>
            <a:ext cx="1732241" cy="1800550"/>
          </a:xfrm>
          <a:prstGeom prst="rect">
            <a:avLst/>
          </a:prstGeom>
        </p:spPr>
      </p:pic>
      <p:sp>
        <p:nvSpPr>
          <p:cNvPr id="36" name="Rectángulo 35"/>
          <p:cNvSpPr/>
          <p:nvPr/>
        </p:nvSpPr>
        <p:spPr>
          <a:xfrm>
            <a:off x="6867608" y="962806"/>
            <a:ext cx="3673316" cy="830997"/>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11. En este modulo se registra la información de los siguientes Documentos y a su vez se adjunta el respectivo documento que lo soporte y/o acredite  :</a:t>
            </a:r>
            <a:endParaRPr lang="es-ES" sz="1200" u="sng" dirty="0">
              <a:ln w="0"/>
              <a:solidFill>
                <a:srgbClr val="00B0F0"/>
              </a:solidFill>
              <a:effectLst>
                <a:reflection blurRad="6350" stA="53000" endA="300" endPos="35500" dir="5400000" sy="-90000" algn="bl" rotWithShape="0"/>
              </a:effectLst>
            </a:endParaRPr>
          </a:p>
        </p:txBody>
      </p:sp>
      <p:sp>
        <p:nvSpPr>
          <p:cNvPr id="4" name="CuadroTexto 3"/>
          <p:cNvSpPr txBox="1"/>
          <p:nvPr/>
        </p:nvSpPr>
        <p:spPr>
          <a:xfrm>
            <a:off x="7454900" y="1721187"/>
            <a:ext cx="3981330" cy="1954381"/>
          </a:xfrm>
          <a:prstGeom prst="rect">
            <a:avLst/>
          </a:prstGeom>
          <a:noFill/>
        </p:spPr>
        <p:txBody>
          <a:bodyPr wrap="square" rtlCol="0">
            <a:spAutoFit/>
          </a:bodyPr>
          <a:lstStyle/>
          <a:p>
            <a:pPr marL="171450" indent="-171450">
              <a:buFont typeface="Arial" panose="020B0604020202020204" pitchFamily="34" charset="0"/>
              <a:buChar char="•"/>
            </a:pPr>
            <a:r>
              <a:rPr lang="es-CO" sz="1100" dirty="0" smtClean="0">
                <a:latin typeface="Arial Narrow" panose="020B0606020202030204" pitchFamily="34" charset="0"/>
              </a:rPr>
              <a:t>Certificado Antecedentes Disciplinarios (Procuraduría)</a:t>
            </a:r>
          </a:p>
          <a:p>
            <a:pPr marL="171450" indent="-171450">
              <a:buFont typeface="Arial" panose="020B0604020202020204" pitchFamily="34" charset="0"/>
              <a:buChar char="•"/>
            </a:pPr>
            <a:r>
              <a:rPr lang="es-CO" sz="1100" dirty="0" smtClean="0">
                <a:latin typeface="Arial Narrow" panose="020B0606020202030204" pitchFamily="34" charset="0"/>
              </a:rPr>
              <a:t>Certificado Antecedentes Fiscales (Contraloría)</a:t>
            </a:r>
          </a:p>
          <a:p>
            <a:pPr marL="171450" indent="-171450">
              <a:buFont typeface="Arial" panose="020B0604020202020204" pitchFamily="34" charset="0"/>
              <a:buChar char="•"/>
            </a:pPr>
            <a:r>
              <a:rPr lang="es-CO" sz="1100" dirty="0" smtClean="0">
                <a:latin typeface="Arial Narrow" panose="020B0606020202030204" pitchFamily="34" charset="0"/>
              </a:rPr>
              <a:t>Pasado Judicial (Antecedentes Pagina Policía)</a:t>
            </a:r>
          </a:p>
          <a:p>
            <a:pPr marL="171450" indent="-171450">
              <a:buFont typeface="Arial" panose="020B0604020202020204" pitchFamily="34" charset="0"/>
              <a:buChar char="•"/>
            </a:pPr>
            <a:r>
              <a:rPr lang="es-CO" sz="1100" dirty="0" smtClean="0">
                <a:latin typeface="Arial Narrow" panose="020B0606020202030204" pitchFamily="34" charset="0"/>
              </a:rPr>
              <a:t>Antecedentes Judicatura (Solo para los Abogados)</a:t>
            </a:r>
          </a:p>
          <a:p>
            <a:pPr marL="171450" indent="-171450">
              <a:buFont typeface="Arial" panose="020B0604020202020204" pitchFamily="34" charset="0"/>
              <a:buChar char="•"/>
            </a:pPr>
            <a:r>
              <a:rPr lang="es-CO" sz="1100" dirty="0" smtClean="0">
                <a:latin typeface="Arial Narrow" panose="020B0606020202030204" pitchFamily="34" charset="0"/>
              </a:rPr>
              <a:t>Tarjeta Profesional y/o Matricula Profesional (Si Aplica)</a:t>
            </a:r>
          </a:p>
          <a:p>
            <a:pPr marL="171450" indent="-171450">
              <a:buFont typeface="Arial" panose="020B0604020202020204" pitchFamily="34" charset="0"/>
              <a:buChar char="•"/>
            </a:pPr>
            <a:r>
              <a:rPr lang="es-CO" sz="1100" dirty="0" smtClean="0">
                <a:latin typeface="Arial Narrow" panose="020B0606020202030204" pitchFamily="34" charset="0"/>
              </a:rPr>
              <a:t>Libreta Militar (Hombres &lt; de 50 Años)</a:t>
            </a:r>
          </a:p>
          <a:p>
            <a:pPr marL="171450" indent="-171450">
              <a:buFont typeface="Arial" panose="020B0604020202020204" pitchFamily="34" charset="0"/>
              <a:buChar char="•"/>
            </a:pPr>
            <a:r>
              <a:rPr lang="es-CO" sz="1100" dirty="0" smtClean="0">
                <a:latin typeface="Arial Narrow" panose="020B0606020202030204" pitchFamily="34" charset="0"/>
              </a:rPr>
              <a:t>Numero de Identificación Tributaria (RUT)</a:t>
            </a:r>
          </a:p>
          <a:p>
            <a:endParaRPr lang="es-CO" sz="1100" dirty="0" smtClean="0"/>
          </a:p>
          <a:p>
            <a:endParaRPr lang="es-CO" sz="1100" dirty="0" smtClean="0"/>
          </a:p>
          <a:p>
            <a:r>
              <a:rPr lang="es-CO" sz="1100" dirty="0" smtClean="0"/>
              <a:t> </a:t>
            </a:r>
          </a:p>
          <a:p>
            <a:endParaRPr lang="es-CO" sz="1100" dirty="0"/>
          </a:p>
        </p:txBody>
      </p:sp>
      <p:pic>
        <p:nvPicPr>
          <p:cNvPr id="5" name="Imagen 4"/>
          <p:cNvPicPr>
            <a:picLocks noChangeAspect="1"/>
          </p:cNvPicPr>
          <p:nvPr/>
        </p:nvPicPr>
        <p:blipFill>
          <a:blip r:embed="rId4"/>
          <a:stretch>
            <a:fillRect/>
          </a:stretch>
        </p:blipFill>
        <p:spPr>
          <a:xfrm>
            <a:off x="7079434" y="3719757"/>
            <a:ext cx="3527535" cy="1546455"/>
          </a:xfrm>
          <a:prstGeom prst="rect">
            <a:avLst/>
          </a:prstGeom>
        </p:spPr>
      </p:pic>
      <p:cxnSp>
        <p:nvCxnSpPr>
          <p:cNvPr id="39" name="Conector recto de flecha 38"/>
          <p:cNvCxnSpPr>
            <a:stCxn id="5" idx="1"/>
          </p:cNvCxnSpPr>
          <p:nvPr/>
        </p:nvCxnSpPr>
        <p:spPr>
          <a:xfrm flipH="1">
            <a:off x="2416175" y="4492985"/>
            <a:ext cx="4663259" cy="41468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a:blip r:embed="rId5"/>
          <a:stretch>
            <a:fillRect/>
          </a:stretch>
        </p:blipFill>
        <p:spPr>
          <a:xfrm>
            <a:off x="7997824" y="3163123"/>
            <a:ext cx="1840227" cy="260805"/>
          </a:xfrm>
          <a:prstGeom prst="rect">
            <a:avLst/>
          </a:prstGeom>
        </p:spPr>
      </p:pic>
      <p:sp>
        <p:nvSpPr>
          <p:cNvPr id="46" name="Rectángulo 45"/>
          <p:cNvSpPr/>
          <p:nvPr/>
        </p:nvSpPr>
        <p:spPr>
          <a:xfrm>
            <a:off x="7466769" y="1682333"/>
            <a:ext cx="3140200" cy="137413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7" name="Rectángulo redondeado 46"/>
          <p:cNvSpPr/>
          <p:nvPr/>
        </p:nvSpPr>
        <p:spPr>
          <a:xfrm>
            <a:off x="6953931" y="962805"/>
            <a:ext cx="3586994" cy="65172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6" descr="https://cdn4.iconfinder.com/data/icons/simplicity-vector-icon-set/512/clic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3834">
            <a:off x="2464369" y="4862640"/>
            <a:ext cx="334763" cy="3347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572267" y="334383"/>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
        <p:nvSpPr>
          <p:cNvPr id="6" name="Rectángulo 5"/>
          <p:cNvSpPr/>
          <p:nvPr/>
        </p:nvSpPr>
        <p:spPr>
          <a:xfrm>
            <a:off x="904875" y="4675712"/>
            <a:ext cx="3511550" cy="504825"/>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8"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970" y="5778500"/>
            <a:ext cx="1295216" cy="4293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7616894" y="5461262"/>
            <a:ext cx="2924030" cy="1015663"/>
          </a:xfrm>
          <a:prstGeom prst="rect">
            <a:avLst/>
          </a:prstGeom>
          <a:ln>
            <a:solidFill>
              <a:srgbClr val="FF0000"/>
            </a:solidFill>
          </a:ln>
        </p:spPr>
        <p:txBody>
          <a:bodyPr wrap="square">
            <a:spAutoFit/>
          </a:bodyPr>
          <a:lstStyle/>
          <a:p>
            <a:pPr algn="ctr"/>
            <a:r>
              <a:rPr lang="es-ES" sz="1000" dirty="0">
                <a:ln w="0"/>
                <a:effectLst>
                  <a:reflection blurRad="6350" stA="53000" endA="300" endPos="35500" dir="5400000" sy="-90000" algn="bl" rotWithShape="0"/>
                </a:effectLst>
              </a:rPr>
              <a:t>Nota</a:t>
            </a:r>
            <a:r>
              <a:rPr lang="es-ES" sz="1000" dirty="0" smtClean="0">
                <a:ln w="0"/>
                <a:effectLst>
                  <a:reflection blurRad="6350" stA="53000" endA="300" endPos="35500" dir="5400000" sy="-90000" algn="bl" rotWithShape="0"/>
                </a:effectLst>
              </a:rPr>
              <a:t>: Para que se active el menú de cargue de los Documentos en cada una de las secciones, deberás dar Click en el Icono “Actualizar” de cada registro que se registre en el sistema como se observa en la imagen y luego hacer uso del botón “Seleccionar archivo”.</a:t>
            </a:r>
            <a:endParaRPr lang="es-ES" sz="1000" dirty="0">
              <a:ln w="0"/>
              <a:effectLst>
                <a:reflection blurRad="6350" stA="53000" endA="300" endPos="35500" dir="5400000" sy="-90000" algn="bl" rotWithShape="0"/>
              </a:effectLst>
            </a:endParaRPr>
          </a:p>
        </p:txBody>
      </p:sp>
      <p:cxnSp>
        <p:nvCxnSpPr>
          <p:cNvPr id="21" name="Conector recto de flecha 20"/>
          <p:cNvCxnSpPr>
            <a:stCxn id="19" idx="1"/>
          </p:cNvCxnSpPr>
          <p:nvPr/>
        </p:nvCxnSpPr>
        <p:spPr>
          <a:xfrm flipH="1" flipV="1">
            <a:off x="6342044" y="5461262"/>
            <a:ext cx="1274850" cy="50783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19" idx="1"/>
          </p:cNvCxnSpPr>
          <p:nvPr/>
        </p:nvCxnSpPr>
        <p:spPr>
          <a:xfrm flipH="1">
            <a:off x="6342044" y="5969094"/>
            <a:ext cx="1274850" cy="45891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19" idx="1"/>
          </p:cNvCxnSpPr>
          <p:nvPr/>
        </p:nvCxnSpPr>
        <p:spPr>
          <a:xfrm flipH="1">
            <a:off x="6287918" y="5969094"/>
            <a:ext cx="1328976" cy="23508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19" idx="1"/>
          </p:cNvCxnSpPr>
          <p:nvPr/>
        </p:nvCxnSpPr>
        <p:spPr>
          <a:xfrm flipH="1" flipV="1">
            <a:off x="6287918" y="5899134"/>
            <a:ext cx="1328976" cy="69960"/>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stCxn id="19" idx="1"/>
          </p:cNvCxnSpPr>
          <p:nvPr/>
        </p:nvCxnSpPr>
        <p:spPr>
          <a:xfrm flipH="1" flipV="1">
            <a:off x="6287918" y="5652162"/>
            <a:ext cx="1328976" cy="31693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curvado 31"/>
          <p:cNvCxnSpPr>
            <a:stCxn id="19" idx="0"/>
          </p:cNvCxnSpPr>
          <p:nvPr/>
        </p:nvCxnSpPr>
        <p:spPr>
          <a:xfrm rot="16200000" flipV="1">
            <a:off x="6424259" y="2806612"/>
            <a:ext cx="646817" cy="4662484"/>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937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89245" y="934131"/>
            <a:ext cx="5737113" cy="5057775"/>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36" name="Rectángulo 35"/>
          <p:cNvSpPr/>
          <p:nvPr/>
        </p:nvSpPr>
        <p:spPr>
          <a:xfrm>
            <a:off x="7007308" y="1738307"/>
            <a:ext cx="3673316" cy="1015663"/>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12. En este modulo se registra la información de estudios de Primaria y/o Básica Secundaria según el caso   adjuntando el  respectivo documento que lo soporte o acredite.</a:t>
            </a:r>
          </a:p>
          <a:p>
            <a:pPr algn="ctr"/>
            <a:endParaRPr lang="es-ES" sz="1200" u="sng" dirty="0">
              <a:ln w="0"/>
              <a:solidFill>
                <a:srgbClr val="00B0F0"/>
              </a:solidFill>
              <a:effectLst>
                <a:reflection blurRad="6350" stA="53000" endA="300" endPos="35500" dir="5400000" sy="-90000" algn="bl" rotWithShape="0"/>
              </a:effectLst>
            </a:endParaRPr>
          </a:p>
        </p:txBody>
      </p:sp>
      <p:pic>
        <p:nvPicPr>
          <p:cNvPr id="5" name="Imagen 4"/>
          <p:cNvPicPr>
            <a:picLocks noChangeAspect="1"/>
          </p:cNvPicPr>
          <p:nvPr/>
        </p:nvPicPr>
        <p:blipFill>
          <a:blip r:embed="rId3"/>
          <a:stretch>
            <a:fillRect/>
          </a:stretch>
        </p:blipFill>
        <p:spPr>
          <a:xfrm>
            <a:off x="6706377" y="4386493"/>
            <a:ext cx="3527535" cy="1546455"/>
          </a:xfrm>
          <a:prstGeom prst="rect">
            <a:avLst/>
          </a:prstGeom>
        </p:spPr>
      </p:pic>
      <p:cxnSp>
        <p:nvCxnSpPr>
          <p:cNvPr id="39" name="Conector recto de flecha 38"/>
          <p:cNvCxnSpPr>
            <a:stCxn id="5" idx="1"/>
          </p:cNvCxnSpPr>
          <p:nvPr/>
        </p:nvCxnSpPr>
        <p:spPr>
          <a:xfrm flipH="1">
            <a:off x="3794125" y="5159721"/>
            <a:ext cx="2912252" cy="63031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n 10"/>
          <p:cNvPicPr>
            <a:picLocks noChangeAspect="1"/>
          </p:cNvPicPr>
          <p:nvPr/>
        </p:nvPicPr>
        <p:blipFill>
          <a:blip r:embed="rId4"/>
          <a:stretch>
            <a:fillRect/>
          </a:stretch>
        </p:blipFill>
        <p:spPr>
          <a:xfrm>
            <a:off x="7183617" y="2753970"/>
            <a:ext cx="3497007" cy="1518755"/>
          </a:xfrm>
          <a:prstGeom prst="rect">
            <a:avLst/>
          </a:prstGeom>
        </p:spPr>
      </p:pic>
      <p:sp>
        <p:nvSpPr>
          <p:cNvPr id="14" name="Rectángulo 13"/>
          <p:cNvSpPr/>
          <p:nvPr/>
        </p:nvSpPr>
        <p:spPr>
          <a:xfrm>
            <a:off x="6706377" y="5977204"/>
            <a:ext cx="3774298" cy="553998"/>
          </a:xfrm>
          <a:prstGeom prst="rect">
            <a:avLst/>
          </a:prstGeom>
        </p:spPr>
        <p:txBody>
          <a:bodyPr wrap="square">
            <a:spAutoFit/>
          </a:bodyPr>
          <a:lstStyle/>
          <a:p>
            <a:pPr algn="ctr"/>
            <a:r>
              <a:rPr lang="es-ES" sz="1000" u="sng" dirty="0">
                <a:ln w="0"/>
                <a:effectLst>
                  <a:reflection blurRad="6350" stA="53000" endA="300" endPos="35500" dir="5400000" sy="-90000" algn="bl" rotWithShape="0"/>
                </a:effectLst>
              </a:rPr>
              <a:t>Nota: Para las personas que acrediten titulo profesional y/o  universitario y no tienen el diploma o soporte que lo acredite (Por perdida) bastara con que suban el titulo profesional.</a:t>
            </a:r>
          </a:p>
        </p:txBody>
      </p:sp>
      <p:cxnSp>
        <p:nvCxnSpPr>
          <p:cNvPr id="21" name="Conector recto de flecha 20"/>
          <p:cNvCxnSpPr>
            <a:stCxn id="11" idx="1"/>
          </p:cNvCxnSpPr>
          <p:nvPr/>
        </p:nvCxnSpPr>
        <p:spPr>
          <a:xfrm flipH="1">
            <a:off x="5653625" y="3513348"/>
            <a:ext cx="1529992" cy="1104529"/>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5"/>
          <a:stretch>
            <a:fillRect/>
          </a:stretch>
        </p:blipFill>
        <p:spPr>
          <a:xfrm>
            <a:off x="7779581" y="1376692"/>
            <a:ext cx="1805744" cy="247847"/>
          </a:xfrm>
          <a:prstGeom prst="rect">
            <a:avLst/>
          </a:prstGeom>
        </p:spPr>
      </p:pic>
      <p:sp>
        <p:nvSpPr>
          <p:cNvPr id="23" name="Rectángulo redondeado 22"/>
          <p:cNvSpPr/>
          <p:nvPr/>
        </p:nvSpPr>
        <p:spPr>
          <a:xfrm>
            <a:off x="7039058" y="1768974"/>
            <a:ext cx="3654266" cy="78837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8" name="Picture 6" descr="https://cdn4.iconfinder.com/data/icons/simplicity-vector-icon-set/512/clic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3834">
            <a:off x="3842318" y="5838230"/>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cdn4.iconfinder.com/data/icons/simplicity-vector-icon-set/512/clic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3834">
            <a:off x="5672294" y="4589597"/>
            <a:ext cx="334763" cy="334763"/>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1044574" y="400867"/>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399115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000" t="6953" r="21111" b="8477"/>
          <a:stretch/>
        </p:blipFill>
        <p:spPr>
          <a:xfrm>
            <a:off x="768036" y="961258"/>
            <a:ext cx="5572161" cy="5599682"/>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36" name="Rectángulo 35"/>
          <p:cNvSpPr/>
          <p:nvPr/>
        </p:nvSpPr>
        <p:spPr>
          <a:xfrm>
            <a:off x="6255620" y="1418307"/>
            <a:ext cx="4235367" cy="1015663"/>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14. En este modulo se registra la información de los estudios de formación superior pregrado y postgrado según el caso adjuntando el  respectivo documento que lo soporte y/o acredite.</a:t>
            </a:r>
          </a:p>
          <a:p>
            <a:pPr algn="ctr"/>
            <a:endParaRPr lang="es-ES" sz="1200" u="sng" dirty="0">
              <a:ln w="0"/>
              <a:solidFill>
                <a:srgbClr val="00B0F0"/>
              </a:solidFill>
              <a:effectLst>
                <a:reflection blurRad="6350" stA="53000" endA="300" endPos="35500" dir="5400000" sy="-90000" algn="bl" rotWithShape="0"/>
              </a:effectLst>
            </a:endParaRPr>
          </a:p>
        </p:txBody>
      </p:sp>
      <p:sp>
        <p:nvSpPr>
          <p:cNvPr id="14" name="Rectángulo 13"/>
          <p:cNvSpPr/>
          <p:nvPr/>
        </p:nvSpPr>
        <p:spPr>
          <a:xfrm>
            <a:off x="6535986" y="5481804"/>
            <a:ext cx="3970088" cy="1015663"/>
          </a:xfrm>
          <a:prstGeom prst="rect">
            <a:avLst/>
          </a:prstGeom>
        </p:spPr>
        <p:txBody>
          <a:bodyPr wrap="square">
            <a:spAutoFit/>
          </a:bodyPr>
          <a:lstStyle/>
          <a:p>
            <a:pPr algn="ctr"/>
            <a:r>
              <a:rPr lang="es-ES" sz="1000" u="sng" dirty="0">
                <a:ln w="0"/>
                <a:effectLst>
                  <a:reflection blurRad="6350" stA="53000" endA="300" endPos="35500" dir="5400000" sy="-90000" algn="bl" rotWithShape="0"/>
                </a:effectLst>
              </a:rPr>
              <a:t>Nota: Para las personas </a:t>
            </a:r>
            <a:r>
              <a:rPr lang="es-ES" sz="1000" u="sng" dirty="0" smtClean="0">
                <a:ln w="0"/>
                <a:effectLst>
                  <a:reflection blurRad="6350" stA="53000" endA="300" endPos="35500" dir="5400000" sy="-90000" algn="bl" rotWithShape="0"/>
                </a:effectLst>
              </a:rPr>
              <a:t>que ya registran información en el sistema  y no les permite adjuntar el documento soporte del estudio de formación superior  o cualquier otro soporte y a su vez les aparece este icono  deben solicitar al administrador de la plataforma que le deshabilite la validación de dicho documento para que pueda realizar nuevamente el cargue respectivo.</a:t>
            </a:r>
            <a:endParaRPr lang="es-ES" sz="1000" u="sng" dirty="0">
              <a:ln w="0"/>
              <a:effectLst>
                <a:reflection blurRad="6350" stA="53000" endA="300" endPos="35500" dir="5400000" sy="-90000" algn="bl" rotWithShape="0"/>
              </a:effectLst>
            </a:endParaRPr>
          </a:p>
        </p:txBody>
      </p:sp>
      <p:pic>
        <p:nvPicPr>
          <p:cNvPr id="3" name="Imagen 2"/>
          <p:cNvPicPr>
            <a:picLocks noChangeAspect="1"/>
          </p:cNvPicPr>
          <p:nvPr/>
        </p:nvPicPr>
        <p:blipFill>
          <a:blip r:embed="rId3"/>
          <a:stretch>
            <a:fillRect/>
          </a:stretch>
        </p:blipFill>
        <p:spPr>
          <a:xfrm>
            <a:off x="5961375" y="2296433"/>
            <a:ext cx="2827026" cy="2877889"/>
          </a:xfrm>
          <a:prstGeom prst="rect">
            <a:avLst/>
          </a:prstGeom>
        </p:spPr>
      </p:pic>
      <p:pic>
        <p:nvPicPr>
          <p:cNvPr id="4" name="Imagen 3"/>
          <p:cNvPicPr>
            <a:picLocks noChangeAspect="1"/>
          </p:cNvPicPr>
          <p:nvPr/>
        </p:nvPicPr>
        <p:blipFill>
          <a:blip r:embed="rId4"/>
          <a:stretch>
            <a:fillRect/>
          </a:stretch>
        </p:blipFill>
        <p:spPr>
          <a:xfrm>
            <a:off x="6708498" y="970826"/>
            <a:ext cx="3073875" cy="306112"/>
          </a:xfrm>
          <a:prstGeom prst="rect">
            <a:avLst/>
          </a:prstGeom>
        </p:spPr>
      </p:pic>
      <p:pic>
        <p:nvPicPr>
          <p:cNvPr id="7" name="Imagen 6"/>
          <p:cNvPicPr>
            <a:picLocks noChangeAspect="1"/>
          </p:cNvPicPr>
          <p:nvPr/>
        </p:nvPicPr>
        <p:blipFill>
          <a:blip r:embed="rId5"/>
          <a:stretch>
            <a:fillRect/>
          </a:stretch>
        </p:blipFill>
        <p:spPr>
          <a:xfrm>
            <a:off x="10529478" y="6013613"/>
            <a:ext cx="467549" cy="335676"/>
          </a:xfrm>
          <a:prstGeom prst="rect">
            <a:avLst/>
          </a:prstGeom>
        </p:spPr>
      </p:pic>
      <p:cxnSp>
        <p:nvCxnSpPr>
          <p:cNvPr id="16" name="Conector recto de flecha 15"/>
          <p:cNvCxnSpPr/>
          <p:nvPr/>
        </p:nvCxnSpPr>
        <p:spPr>
          <a:xfrm flipH="1">
            <a:off x="5696909" y="5989635"/>
            <a:ext cx="970591" cy="30748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5725207" y="5682187"/>
            <a:ext cx="970590" cy="30744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H="1" flipV="1">
            <a:off x="5725208" y="5936121"/>
            <a:ext cx="942292" cy="5351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stCxn id="3" idx="1"/>
          </p:cNvCxnSpPr>
          <p:nvPr/>
        </p:nvCxnSpPr>
        <p:spPr>
          <a:xfrm flipH="1">
            <a:off x="4945169" y="3735378"/>
            <a:ext cx="1016206" cy="34525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6"/>
          <a:stretch>
            <a:fillRect/>
          </a:stretch>
        </p:blipFill>
        <p:spPr>
          <a:xfrm>
            <a:off x="9592830" y="2165909"/>
            <a:ext cx="2393473" cy="2491453"/>
          </a:xfrm>
          <a:prstGeom prst="rect">
            <a:avLst/>
          </a:prstGeom>
        </p:spPr>
      </p:pic>
      <p:pic>
        <p:nvPicPr>
          <p:cNvPr id="6" name="Imagen 5"/>
          <p:cNvPicPr>
            <a:picLocks noChangeAspect="1"/>
          </p:cNvPicPr>
          <p:nvPr/>
        </p:nvPicPr>
        <p:blipFill>
          <a:blip r:embed="rId7"/>
          <a:stretch>
            <a:fillRect/>
          </a:stretch>
        </p:blipFill>
        <p:spPr>
          <a:xfrm>
            <a:off x="2503487" y="4838699"/>
            <a:ext cx="1800225" cy="409575"/>
          </a:xfrm>
          <a:prstGeom prst="rect">
            <a:avLst/>
          </a:prstGeom>
        </p:spPr>
      </p:pic>
      <p:cxnSp>
        <p:nvCxnSpPr>
          <p:cNvPr id="17" name="Conector recto de flecha 16"/>
          <p:cNvCxnSpPr>
            <a:stCxn id="5" idx="1"/>
          </p:cNvCxnSpPr>
          <p:nvPr/>
        </p:nvCxnSpPr>
        <p:spPr>
          <a:xfrm flipH="1">
            <a:off x="4117887" y="3411636"/>
            <a:ext cx="5474943" cy="155317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9690048" y="4694276"/>
            <a:ext cx="2562334" cy="553998"/>
          </a:xfrm>
          <a:prstGeom prst="rect">
            <a:avLst/>
          </a:prstGeom>
        </p:spPr>
        <p:txBody>
          <a:bodyPr wrap="square">
            <a:spAutoFit/>
          </a:bodyPr>
          <a:lstStyle/>
          <a:p>
            <a:pPr algn="ctr"/>
            <a:r>
              <a:rPr lang="es-ES" sz="1000" u="sng" dirty="0">
                <a:ln w="0"/>
                <a:effectLst>
                  <a:reflection blurRad="6350" stA="53000" endA="300" endPos="35500" dir="5400000" sy="-90000" algn="bl" rotWithShape="0"/>
                </a:effectLst>
              </a:rPr>
              <a:t>Nota</a:t>
            </a:r>
            <a:r>
              <a:rPr lang="es-ES" sz="1000" u="sng" dirty="0" smtClean="0">
                <a:ln w="0"/>
                <a:effectLst>
                  <a:reflection blurRad="6350" stA="53000" endA="300" endPos="35500" dir="5400000" sy="-90000" algn="bl" rotWithShape="0"/>
                </a:effectLst>
              </a:rPr>
              <a:t>: Favor hacer uso del botón mostrar para verificar el correcto cargue del adjunto correspondiente.</a:t>
            </a:r>
            <a:endParaRPr lang="es-ES" sz="1000" u="sng" dirty="0">
              <a:ln w="0"/>
              <a:effectLst>
                <a:reflection blurRad="6350" stA="53000" endA="300" endPos="35500" dir="5400000" sy="-90000" algn="bl" rotWithShape="0"/>
              </a:effectLst>
            </a:endParaRPr>
          </a:p>
        </p:txBody>
      </p:sp>
      <p:pic>
        <p:nvPicPr>
          <p:cNvPr id="27" name="Imagen 26"/>
          <p:cNvPicPr>
            <a:picLocks noChangeAspect="1"/>
          </p:cNvPicPr>
          <p:nvPr/>
        </p:nvPicPr>
        <p:blipFill>
          <a:blip r:embed="rId7"/>
          <a:stretch>
            <a:fillRect/>
          </a:stretch>
        </p:blipFill>
        <p:spPr>
          <a:xfrm>
            <a:off x="10682335" y="5261580"/>
            <a:ext cx="1180492" cy="268578"/>
          </a:xfrm>
          <a:prstGeom prst="rect">
            <a:avLst/>
          </a:prstGeom>
        </p:spPr>
      </p:pic>
      <p:cxnSp>
        <p:nvCxnSpPr>
          <p:cNvPr id="19" name="Conector recto de flecha 18"/>
          <p:cNvCxnSpPr>
            <a:stCxn id="5" idx="1"/>
          </p:cNvCxnSpPr>
          <p:nvPr/>
        </p:nvCxnSpPr>
        <p:spPr>
          <a:xfrm flipH="1" flipV="1">
            <a:off x="9026624" y="2292769"/>
            <a:ext cx="566206" cy="111886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redondeado 27"/>
          <p:cNvSpPr/>
          <p:nvPr/>
        </p:nvSpPr>
        <p:spPr>
          <a:xfrm>
            <a:off x="6340197" y="1427248"/>
            <a:ext cx="4165877" cy="84798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2" name="Picture 6" descr="https://cdn4.iconfinder.com/data/icons/simplicity-vector-icon-set/512/clic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63834">
            <a:off x="4166082" y="4942289"/>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cdn4.iconfinder.com/data/icons/simplicity-vector-icon-set/512/clic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63834">
            <a:off x="4971989" y="4054618"/>
            <a:ext cx="334763" cy="334763"/>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29"/>
          <p:cNvSpPr/>
          <p:nvPr/>
        </p:nvSpPr>
        <p:spPr>
          <a:xfrm>
            <a:off x="307975" y="364744"/>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59201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2" name="Imagen 21"/>
          <p:cNvPicPr>
            <a:picLocks noChangeAspect="1"/>
          </p:cNvPicPr>
          <p:nvPr/>
        </p:nvPicPr>
        <p:blipFill rotWithShape="1">
          <a:blip r:embed="rId2"/>
          <a:srcRect l="19840" t="19269" r="33096" b="8858"/>
          <a:stretch/>
        </p:blipFill>
        <p:spPr>
          <a:xfrm>
            <a:off x="792048" y="1512198"/>
            <a:ext cx="3782902" cy="4558401"/>
          </a:xfrm>
          <a:prstGeom prst="rect">
            <a:avLst/>
          </a:prstGeom>
        </p:spPr>
      </p:pic>
      <p:pic>
        <p:nvPicPr>
          <p:cNvPr id="25" name="Imagen 24"/>
          <p:cNvPicPr>
            <a:picLocks noChangeAspect="1"/>
          </p:cNvPicPr>
          <p:nvPr/>
        </p:nvPicPr>
        <p:blipFill rotWithShape="1">
          <a:blip r:embed="rId3"/>
          <a:srcRect l="18016" t="32984" r="21033" b="14191"/>
          <a:stretch/>
        </p:blipFill>
        <p:spPr>
          <a:xfrm>
            <a:off x="5006493" y="1231899"/>
            <a:ext cx="5064370" cy="2743201"/>
          </a:xfrm>
          <a:prstGeom prst="rect">
            <a:avLst/>
          </a:prstGeom>
        </p:spPr>
      </p:pic>
      <p:pic>
        <p:nvPicPr>
          <p:cNvPr id="28" name="Imagen 27"/>
          <p:cNvPicPr>
            <a:picLocks noChangeAspect="1"/>
          </p:cNvPicPr>
          <p:nvPr/>
        </p:nvPicPr>
        <p:blipFill>
          <a:blip r:embed="rId4"/>
          <a:stretch>
            <a:fillRect/>
          </a:stretch>
        </p:blipFill>
        <p:spPr>
          <a:xfrm>
            <a:off x="1903412" y="6171385"/>
            <a:ext cx="1095375" cy="200025"/>
          </a:xfrm>
          <a:prstGeom prst="rect">
            <a:avLst/>
          </a:prstGeom>
        </p:spPr>
      </p:pic>
      <p:pic>
        <p:nvPicPr>
          <p:cNvPr id="30" name="Imagen 29"/>
          <p:cNvPicPr>
            <a:picLocks noChangeAspect="1"/>
          </p:cNvPicPr>
          <p:nvPr/>
        </p:nvPicPr>
        <p:blipFill>
          <a:blip r:embed="rId5"/>
          <a:stretch>
            <a:fillRect/>
          </a:stretch>
        </p:blipFill>
        <p:spPr>
          <a:xfrm>
            <a:off x="7178019" y="4082549"/>
            <a:ext cx="561975" cy="219075"/>
          </a:xfrm>
          <a:prstGeom prst="rect">
            <a:avLst/>
          </a:prstGeom>
        </p:spPr>
      </p:pic>
      <p:sp>
        <p:nvSpPr>
          <p:cNvPr id="32" name="Rectángulo redondeado 31"/>
          <p:cNvSpPr/>
          <p:nvPr/>
        </p:nvSpPr>
        <p:spPr>
          <a:xfrm>
            <a:off x="5376069" y="4599756"/>
            <a:ext cx="4165877" cy="101566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1" name="Rectángulo 30"/>
          <p:cNvSpPr/>
          <p:nvPr/>
        </p:nvSpPr>
        <p:spPr>
          <a:xfrm>
            <a:off x="5376069" y="4599756"/>
            <a:ext cx="4165877" cy="1015663"/>
          </a:xfrm>
          <a:prstGeom prst="rect">
            <a:avLst/>
          </a:prstGeom>
        </p:spPr>
        <p:txBody>
          <a:bodyPr wrap="square">
            <a:spAutoFit/>
          </a:bodyPr>
          <a:lstStyle/>
          <a:p>
            <a:pPr algn="ctr"/>
            <a:r>
              <a:rPr lang="es-ES" sz="1500" dirty="0" smtClean="0">
                <a:ln w="0"/>
                <a:solidFill>
                  <a:srgbClr val="00B0F0"/>
                </a:solidFill>
                <a:effectLst>
                  <a:reflection blurRad="6350" stA="53000" endA="300" endPos="35500" dir="5400000" sy="-90000" algn="bl" rotWithShape="0"/>
                </a:effectLst>
              </a:rPr>
              <a:t>15. Registramos </a:t>
            </a:r>
            <a:r>
              <a:rPr lang="es-ES" sz="1500" dirty="0">
                <a:ln w="0"/>
                <a:solidFill>
                  <a:srgbClr val="00B0F0"/>
                </a:solidFill>
                <a:effectLst>
                  <a:reflection blurRad="6350" stA="53000" endA="300" endPos="35500" dir="5400000" sy="-90000" algn="bl" rotWithShape="0"/>
                </a:effectLst>
              </a:rPr>
              <a:t>la información en los </a:t>
            </a:r>
            <a:r>
              <a:rPr lang="es-ES" sz="1500" dirty="0" smtClean="0">
                <a:ln w="0"/>
                <a:solidFill>
                  <a:srgbClr val="00B0F0"/>
                </a:solidFill>
                <a:effectLst>
                  <a:reflection blurRad="6350" stA="53000" endA="300" endPos="35500" dir="5400000" sy="-90000" algn="bl" rotWithShape="0"/>
                </a:effectLst>
              </a:rPr>
              <a:t>módulos “Experiencia Docente” e “Idiomas” , </a:t>
            </a:r>
            <a:r>
              <a:rPr lang="es-ES" sz="1500" dirty="0">
                <a:ln w="0"/>
                <a:solidFill>
                  <a:srgbClr val="00B0F0"/>
                </a:solidFill>
                <a:effectLst>
                  <a:reflection blurRad="6350" stA="53000" endA="300" endPos="35500" dir="5400000" sy="-90000" algn="bl" rotWithShape="0"/>
                </a:effectLst>
              </a:rPr>
              <a:t>haciendo siempre uso del botón </a:t>
            </a:r>
            <a:r>
              <a:rPr lang="es-ES" sz="1500" dirty="0" smtClean="0">
                <a:ln w="0"/>
                <a:solidFill>
                  <a:srgbClr val="00B0F0"/>
                </a:solidFill>
                <a:effectLst>
                  <a:reflection blurRad="6350" stA="53000" endA="300" endPos="35500" dir="5400000" sy="-90000" algn="bl" rotWithShape="0"/>
                </a:effectLst>
              </a:rPr>
              <a:t>guardar y adjuntando el soporte correspondiente que lo acredite.</a:t>
            </a:r>
            <a:endParaRPr lang="es-ES" sz="1500" u="sng" dirty="0">
              <a:ln w="0"/>
              <a:solidFill>
                <a:srgbClr val="00B0F0"/>
              </a:solidFill>
              <a:effectLst>
                <a:reflection blurRad="6350" stA="53000" endA="300" endPos="35500" dir="5400000" sy="-90000" algn="bl" rotWithShape="0"/>
              </a:effectLst>
            </a:endParaRPr>
          </a:p>
        </p:txBody>
      </p:sp>
      <p:sp>
        <p:nvSpPr>
          <p:cNvPr id="34" name="Rectángulo 33"/>
          <p:cNvSpPr/>
          <p:nvPr/>
        </p:nvSpPr>
        <p:spPr>
          <a:xfrm>
            <a:off x="5058627" y="1129757"/>
            <a:ext cx="5158912" cy="2845343"/>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5" name="Rectángulo 34"/>
          <p:cNvSpPr/>
          <p:nvPr/>
        </p:nvSpPr>
        <p:spPr>
          <a:xfrm>
            <a:off x="575527" y="1294450"/>
            <a:ext cx="4186973" cy="477614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37" name="Conector recto de flecha 36"/>
          <p:cNvCxnSpPr/>
          <p:nvPr/>
        </p:nvCxnSpPr>
        <p:spPr>
          <a:xfrm flipH="1">
            <a:off x="3175000" y="5084896"/>
            <a:ext cx="2166610" cy="118650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p:nvPr/>
        </p:nvCxnSpPr>
        <p:spPr>
          <a:xfrm flipV="1">
            <a:off x="6575782" y="4192086"/>
            <a:ext cx="470991" cy="40767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792048" y="3451691"/>
            <a:ext cx="1209320" cy="584775"/>
          </a:xfrm>
          <a:prstGeom prst="rect">
            <a:avLst/>
          </a:prstGeom>
          <a:noFill/>
        </p:spPr>
        <p:txBody>
          <a:bodyPr wrap="square" lIns="91440" tIns="45720" rIns="91440" bIns="45720">
            <a:spAutoFit/>
          </a:bodyPr>
          <a:lstStyle/>
          <a:p>
            <a:pPr algn="just"/>
            <a:r>
              <a:rPr lang="es-CO" sz="800" dirty="0" smtClean="0">
                <a:ln w="0"/>
                <a:solidFill>
                  <a:srgbClr val="FF0000"/>
                </a:solidFill>
                <a:effectLst>
                  <a:reflection blurRad="6350" stA="53000" endA="300" endPos="35500" dir="5400000" sy="-90000" algn="bl" rotWithShape="0"/>
                </a:effectLst>
              </a:rPr>
              <a:t>Nota: </a:t>
            </a:r>
            <a:r>
              <a:rPr lang="es-CO" sz="800" dirty="0" smtClean="0">
                <a:ln w="0"/>
                <a:effectLst>
                  <a:reflection blurRad="6350" stA="53000" endA="300" endPos="35500" dir="5400000" sy="-90000" algn="bl" rotWithShape="0"/>
                </a:effectLst>
              </a:rPr>
              <a:t>Recuerde que </a:t>
            </a:r>
            <a:r>
              <a:rPr lang="es-CO" sz="800" dirty="0">
                <a:ln w="0"/>
                <a:effectLst>
                  <a:reflection blurRad="6350" stA="53000" endA="300" endPos="35500" dir="5400000" sy="-90000" algn="bl" rotWithShape="0"/>
                </a:effectLst>
              </a:rPr>
              <a:t>l</a:t>
            </a:r>
            <a:r>
              <a:rPr lang="es-CO" sz="800" dirty="0" smtClean="0">
                <a:ln w="0"/>
                <a:effectLst>
                  <a:reflection blurRad="6350" stA="53000" endA="300" endPos="35500" dir="5400000" sy="-90000" algn="bl" rotWithShape="0"/>
                </a:effectLst>
              </a:rPr>
              <a:t>os campos en asterisco (*) son de carácter obligatorio.</a:t>
            </a:r>
            <a:endParaRPr lang="es-CO" sz="800" dirty="0">
              <a:ln w="0"/>
              <a:effectLst>
                <a:reflection blurRad="6350" stA="53000" endA="300" endPos="35500" dir="5400000" sy="-90000" algn="bl" rotWithShape="0"/>
              </a:effectLst>
            </a:endParaRPr>
          </a:p>
        </p:txBody>
      </p:sp>
      <p:cxnSp>
        <p:nvCxnSpPr>
          <p:cNvPr id="16" name="Conector recto de flecha 15"/>
          <p:cNvCxnSpPr/>
          <p:nvPr/>
        </p:nvCxnSpPr>
        <p:spPr>
          <a:xfrm flipV="1">
            <a:off x="1913936" y="2895600"/>
            <a:ext cx="457789" cy="659140"/>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1913936" y="3554740"/>
            <a:ext cx="457789" cy="10078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1913936" y="3539985"/>
            <a:ext cx="597355" cy="1475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1913936" y="3451691"/>
            <a:ext cx="543115" cy="10304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V="1">
            <a:off x="1913936" y="3321561"/>
            <a:ext cx="728293" cy="23317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307975" y="364744"/>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77295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63940" y="1010656"/>
            <a:ext cx="4246210" cy="5640928"/>
          </a:xfrm>
          <a:prstGeom prst="rect">
            <a:avLst/>
          </a:prstGeom>
        </p:spPr>
      </p:pic>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35" name="Rectángulo 34"/>
          <p:cNvSpPr/>
          <p:nvPr/>
        </p:nvSpPr>
        <p:spPr>
          <a:xfrm>
            <a:off x="107950" y="971508"/>
            <a:ext cx="5140325" cy="577219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p:cNvSpPr/>
          <p:nvPr/>
        </p:nvSpPr>
        <p:spPr>
          <a:xfrm>
            <a:off x="5823052" y="1901008"/>
            <a:ext cx="3854347"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Registrar el País, Departamento y Municipio de la empresa donde laboro usando la lista desplegable.</a:t>
            </a:r>
            <a:endParaRPr lang="es-ES" sz="1000" dirty="0">
              <a:ln w="0"/>
              <a:effectLst>
                <a:reflection blurRad="6350" stA="53000" endA="300" endPos="35500" dir="5400000" sy="-90000" algn="bl" rotWithShape="0"/>
              </a:effectLst>
            </a:endParaRPr>
          </a:p>
        </p:txBody>
      </p:sp>
      <p:cxnSp>
        <p:nvCxnSpPr>
          <p:cNvPr id="17" name="Conector recto de flecha 16"/>
          <p:cNvCxnSpPr>
            <a:stCxn id="16" idx="1"/>
          </p:cNvCxnSpPr>
          <p:nvPr/>
        </p:nvCxnSpPr>
        <p:spPr>
          <a:xfrm flipH="1">
            <a:off x="4876802" y="2101063"/>
            <a:ext cx="946250" cy="0"/>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6" idx="1"/>
          </p:cNvCxnSpPr>
          <p:nvPr/>
        </p:nvCxnSpPr>
        <p:spPr>
          <a:xfrm flipH="1">
            <a:off x="4876802" y="2101063"/>
            <a:ext cx="946250" cy="11430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16" idx="1"/>
          </p:cNvCxnSpPr>
          <p:nvPr/>
        </p:nvCxnSpPr>
        <p:spPr>
          <a:xfrm flipH="1">
            <a:off x="4876802" y="2101063"/>
            <a:ext cx="946250" cy="200055"/>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5908778" y="2503794"/>
            <a:ext cx="4457654"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Debe marcar la casilla SI ó NO  si la experiencia es en un negocio para se desplieguen los campos correspondientes.</a:t>
            </a:r>
            <a:endParaRPr lang="es-ES" sz="1000" dirty="0">
              <a:ln w="0"/>
              <a:effectLst>
                <a:reflection blurRad="6350" stA="53000" endA="300" endPos="35500" dir="5400000" sy="-90000" algn="bl" rotWithShape="0"/>
              </a:effectLst>
            </a:endParaRPr>
          </a:p>
        </p:txBody>
      </p:sp>
      <p:pic>
        <p:nvPicPr>
          <p:cNvPr id="9" name="Imagen 8"/>
          <p:cNvPicPr>
            <a:picLocks noChangeAspect="1"/>
          </p:cNvPicPr>
          <p:nvPr/>
        </p:nvPicPr>
        <p:blipFill>
          <a:blip r:embed="rId3"/>
          <a:stretch>
            <a:fillRect/>
          </a:stretch>
        </p:blipFill>
        <p:spPr>
          <a:xfrm>
            <a:off x="1190625" y="589227"/>
            <a:ext cx="1047750" cy="219075"/>
          </a:xfrm>
          <a:prstGeom prst="rect">
            <a:avLst/>
          </a:prstGeom>
        </p:spPr>
      </p:pic>
      <p:sp>
        <p:nvSpPr>
          <p:cNvPr id="33" name="Rectángulo 32"/>
          <p:cNvSpPr/>
          <p:nvPr/>
        </p:nvSpPr>
        <p:spPr>
          <a:xfrm>
            <a:off x="5823053" y="1010656"/>
            <a:ext cx="4235367" cy="830997"/>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16. En este modulo se registra la información de la experiencia laboral adjuntando  siempre  el  respectivo documento que lo soporte y/o acredite.</a:t>
            </a:r>
          </a:p>
          <a:p>
            <a:pPr algn="ctr"/>
            <a:endParaRPr lang="es-ES" sz="1200" u="sng" dirty="0">
              <a:ln w="0"/>
              <a:solidFill>
                <a:srgbClr val="00B0F0"/>
              </a:solidFill>
              <a:effectLst>
                <a:reflection blurRad="6350" stA="53000" endA="300" endPos="35500" dir="5400000" sy="-90000" algn="bl" rotWithShape="0"/>
              </a:effectLst>
            </a:endParaRPr>
          </a:p>
        </p:txBody>
      </p:sp>
      <p:sp>
        <p:nvSpPr>
          <p:cNvPr id="39" name="Rectángulo redondeado 38"/>
          <p:cNvSpPr/>
          <p:nvPr/>
        </p:nvSpPr>
        <p:spPr>
          <a:xfrm>
            <a:off x="5908778" y="1004126"/>
            <a:ext cx="4035246" cy="71462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40" name="Conector recto de flecha 39"/>
          <p:cNvCxnSpPr>
            <a:stCxn id="26" idx="1"/>
          </p:cNvCxnSpPr>
          <p:nvPr/>
        </p:nvCxnSpPr>
        <p:spPr>
          <a:xfrm flipH="1">
            <a:off x="2949930" y="2703849"/>
            <a:ext cx="2958848" cy="30008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170623" y="3307901"/>
            <a:ext cx="1185267" cy="738664"/>
          </a:xfrm>
          <a:prstGeom prst="rect">
            <a:avLst/>
          </a:prstGeom>
          <a:noFill/>
          <a:ln>
            <a:solidFill>
              <a:schemeClr val="tx1"/>
            </a:solidFill>
          </a:ln>
        </p:spPr>
        <p:txBody>
          <a:bodyPr wrap="square" lIns="91440" tIns="45720" rIns="91440" bIns="45720">
            <a:spAutoFit/>
          </a:bodyPr>
          <a:lstStyle/>
          <a:p>
            <a:pPr algn="just"/>
            <a:r>
              <a:rPr lang="es-CO" sz="600" dirty="0" smtClean="0">
                <a:ln w="0"/>
                <a:solidFill>
                  <a:srgbClr val="FF0000"/>
                </a:solidFill>
                <a:effectLst>
                  <a:reflection blurRad="6350" stA="53000" endA="300" endPos="35500" dir="5400000" sy="-90000" algn="bl" rotWithShape="0"/>
                </a:effectLst>
              </a:rPr>
              <a:t>Nota: </a:t>
            </a:r>
            <a:r>
              <a:rPr lang="es-CO" sz="600" dirty="0" smtClean="0">
                <a:ln w="0"/>
                <a:effectLst>
                  <a:reflection blurRad="6350" stA="53000" endA="300" endPos="35500" dir="5400000" sy="-90000" algn="bl" rotWithShape="0"/>
                </a:effectLst>
              </a:rPr>
              <a:t>Recuerde que </a:t>
            </a:r>
            <a:r>
              <a:rPr lang="es-CO" sz="600" dirty="0">
                <a:ln w="0"/>
                <a:effectLst>
                  <a:reflection blurRad="6350" stA="53000" endA="300" endPos="35500" dir="5400000" sy="-90000" algn="bl" rotWithShape="0"/>
                </a:effectLst>
              </a:rPr>
              <a:t>l</a:t>
            </a:r>
            <a:r>
              <a:rPr lang="es-CO" sz="600" dirty="0" smtClean="0">
                <a:ln w="0"/>
                <a:effectLst>
                  <a:reflection blurRad="6350" stA="53000" endA="300" endPos="35500" dir="5400000" sy="-90000" algn="bl" rotWithShape="0"/>
                </a:effectLst>
              </a:rPr>
              <a:t>os campos en asterisco (*) son de carácter obligatorio. Los demás los puede dejar en blanco siempre y cuanto no aplique o no cuente con la información. </a:t>
            </a:r>
            <a:endParaRPr lang="es-CO" sz="600" dirty="0">
              <a:ln w="0"/>
              <a:effectLst>
                <a:reflection blurRad="6350" stA="53000" endA="300" endPos="35500" dir="5400000" sy="-90000" algn="bl" rotWithShape="0"/>
              </a:effectLst>
            </a:endParaRPr>
          </a:p>
        </p:txBody>
      </p:sp>
      <p:cxnSp>
        <p:nvCxnSpPr>
          <p:cNvPr id="22" name="Conector recto de flecha 21"/>
          <p:cNvCxnSpPr/>
          <p:nvPr/>
        </p:nvCxnSpPr>
        <p:spPr>
          <a:xfrm flipV="1">
            <a:off x="1355890" y="2627470"/>
            <a:ext cx="433588" cy="101169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18" idx="3"/>
          </p:cNvCxnSpPr>
          <p:nvPr/>
        </p:nvCxnSpPr>
        <p:spPr>
          <a:xfrm flipV="1">
            <a:off x="1355890" y="3422201"/>
            <a:ext cx="324123" cy="25503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18" idx="3"/>
          </p:cNvCxnSpPr>
          <p:nvPr/>
        </p:nvCxnSpPr>
        <p:spPr>
          <a:xfrm>
            <a:off x="1355890" y="3677233"/>
            <a:ext cx="443186" cy="231713"/>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stCxn id="18" idx="3"/>
          </p:cNvCxnSpPr>
          <p:nvPr/>
        </p:nvCxnSpPr>
        <p:spPr>
          <a:xfrm>
            <a:off x="1355890" y="3677233"/>
            <a:ext cx="691985" cy="67562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stCxn id="18" idx="3"/>
          </p:cNvCxnSpPr>
          <p:nvPr/>
        </p:nvCxnSpPr>
        <p:spPr>
          <a:xfrm>
            <a:off x="1355890" y="3677233"/>
            <a:ext cx="324123" cy="90191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stCxn id="18" idx="3"/>
          </p:cNvCxnSpPr>
          <p:nvPr/>
        </p:nvCxnSpPr>
        <p:spPr>
          <a:xfrm>
            <a:off x="1355890" y="3677233"/>
            <a:ext cx="353912" cy="1173373"/>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stCxn id="64" idx="1"/>
          </p:cNvCxnSpPr>
          <p:nvPr/>
        </p:nvCxnSpPr>
        <p:spPr>
          <a:xfrm flipH="1">
            <a:off x="4865178" y="3201804"/>
            <a:ext cx="926323" cy="347913"/>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p:cNvCxnSpPr/>
          <p:nvPr/>
        </p:nvCxnSpPr>
        <p:spPr>
          <a:xfrm flipH="1">
            <a:off x="4865178" y="3758516"/>
            <a:ext cx="891540" cy="150041"/>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a:stCxn id="97" idx="1"/>
          </p:cNvCxnSpPr>
          <p:nvPr/>
        </p:nvCxnSpPr>
        <p:spPr>
          <a:xfrm flipH="1" flipV="1">
            <a:off x="4847143" y="4144352"/>
            <a:ext cx="993082" cy="38244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p:cNvCxnSpPr>
            <a:stCxn id="97" idx="1"/>
          </p:cNvCxnSpPr>
          <p:nvPr/>
        </p:nvCxnSpPr>
        <p:spPr>
          <a:xfrm flipH="1" flipV="1">
            <a:off x="4847143" y="4258652"/>
            <a:ext cx="993082" cy="26814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p:nvPr/>
        </p:nvCxnSpPr>
        <p:spPr>
          <a:xfrm flipH="1" flipV="1">
            <a:off x="4774600" y="4615117"/>
            <a:ext cx="1358450" cy="30522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p:cNvCxnSpPr/>
          <p:nvPr/>
        </p:nvCxnSpPr>
        <p:spPr>
          <a:xfrm flipH="1">
            <a:off x="4601205" y="4925363"/>
            <a:ext cx="1531845" cy="35729"/>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a:stCxn id="109" idx="1"/>
          </p:cNvCxnSpPr>
          <p:nvPr/>
        </p:nvCxnSpPr>
        <p:spPr>
          <a:xfrm flipH="1" flipV="1">
            <a:off x="4748618" y="5460363"/>
            <a:ext cx="1277718" cy="1535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p:cNvCxnSpPr>
            <a:stCxn id="118" idx="1"/>
          </p:cNvCxnSpPr>
          <p:nvPr/>
        </p:nvCxnSpPr>
        <p:spPr>
          <a:xfrm flipH="1">
            <a:off x="3267075" y="5898240"/>
            <a:ext cx="2922981" cy="142899"/>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Rectángulo 63"/>
          <p:cNvSpPr/>
          <p:nvPr/>
        </p:nvSpPr>
        <p:spPr>
          <a:xfrm>
            <a:off x="5791501" y="3078693"/>
            <a:ext cx="4692207" cy="246221"/>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Señalar el área de la lista desplegable donde se desempeño laboralmente.</a:t>
            </a:r>
            <a:endParaRPr lang="es-ES" sz="1000" dirty="0">
              <a:ln w="0"/>
              <a:effectLst>
                <a:reflection blurRad="6350" stA="53000" endA="300" endPos="35500" dir="5400000" sy="-90000" algn="bl" rotWithShape="0"/>
              </a:effectLst>
            </a:endParaRPr>
          </a:p>
        </p:txBody>
      </p:sp>
      <p:pic>
        <p:nvPicPr>
          <p:cNvPr id="66" name="Imagen 65"/>
          <p:cNvPicPr>
            <a:picLocks noChangeAspect="1"/>
          </p:cNvPicPr>
          <p:nvPr/>
        </p:nvPicPr>
        <p:blipFill>
          <a:blip r:embed="rId4"/>
          <a:stretch>
            <a:fillRect/>
          </a:stretch>
        </p:blipFill>
        <p:spPr>
          <a:xfrm>
            <a:off x="1376206" y="6211079"/>
            <a:ext cx="3147445" cy="189320"/>
          </a:xfrm>
          <a:prstGeom prst="rect">
            <a:avLst/>
          </a:prstGeom>
        </p:spPr>
      </p:pic>
      <p:cxnSp>
        <p:nvCxnSpPr>
          <p:cNvPr id="62" name="Conector recto de flecha 61"/>
          <p:cNvCxnSpPr>
            <a:stCxn id="114" idx="1"/>
            <a:endCxn id="66" idx="3"/>
          </p:cNvCxnSpPr>
          <p:nvPr/>
        </p:nvCxnSpPr>
        <p:spPr>
          <a:xfrm flipH="1" flipV="1">
            <a:off x="4523651" y="6305739"/>
            <a:ext cx="1380614" cy="12512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7" name="Imagen 66"/>
          <p:cNvPicPr>
            <a:picLocks noChangeAspect="1"/>
          </p:cNvPicPr>
          <p:nvPr/>
        </p:nvPicPr>
        <p:blipFill>
          <a:blip r:embed="rId5"/>
          <a:stretch>
            <a:fillRect/>
          </a:stretch>
        </p:blipFill>
        <p:spPr>
          <a:xfrm>
            <a:off x="1399156" y="2360402"/>
            <a:ext cx="3343275" cy="178309"/>
          </a:xfrm>
          <a:prstGeom prst="rect">
            <a:avLst/>
          </a:prstGeom>
        </p:spPr>
      </p:pic>
      <p:pic>
        <p:nvPicPr>
          <p:cNvPr id="68" name="Imagen 67"/>
          <p:cNvPicPr>
            <a:picLocks noChangeAspect="1"/>
          </p:cNvPicPr>
          <p:nvPr/>
        </p:nvPicPr>
        <p:blipFill>
          <a:blip r:embed="rId6"/>
          <a:stretch>
            <a:fillRect/>
          </a:stretch>
        </p:blipFill>
        <p:spPr>
          <a:xfrm>
            <a:off x="10633198" y="844898"/>
            <a:ext cx="1402792" cy="1313315"/>
          </a:xfrm>
          <a:prstGeom prst="rect">
            <a:avLst/>
          </a:prstGeom>
        </p:spPr>
      </p:pic>
      <p:cxnSp>
        <p:nvCxnSpPr>
          <p:cNvPr id="69" name="Conector recto de flecha 68"/>
          <p:cNvCxnSpPr>
            <a:stCxn id="16" idx="3"/>
            <a:endCxn id="68" idx="1"/>
          </p:cNvCxnSpPr>
          <p:nvPr/>
        </p:nvCxnSpPr>
        <p:spPr>
          <a:xfrm flipV="1">
            <a:off x="9677399" y="1501556"/>
            <a:ext cx="955799" cy="59950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3" name="Imagen 72"/>
          <p:cNvPicPr>
            <a:picLocks noChangeAspect="1"/>
          </p:cNvPicPr>
          <p:nvPr/>
        </p:nvPicPr>
        <p:blipFill>
          <a:blip r:embed="rId7"/>
          <a:stretch>
            <a:fillRect/>
          </a:stretch>
        </p:blipFill>
        <p:spPr>
          <a:xfrm>
            <a:off x="10639722" y="2307606"/>
            <a:ext cx="1418928" cy="1250378"/>
          </a:xfrm>
          <a:prstGeom prst="rect">
            <a:avLst/>
          </a:prstGeom>
        </p:spPr>
      </p:pic>
      <p:cxnSp>
        <p:nvCxnSpPr>
          <p:cNvPr id="75" name="Conector recto de flecha 74"/>
          <p:cNvCxnSpPr>
            <a:stCxn id="64" idx="3"/>
          </p:cNvCxnSpPr>
          <p:nvPr/>
        </p:nvCxnSpPr>
        <p:spPr>
          <a:xfrm flipV="1">
            <a:off x="10483708" y="3199799"/>
            <a:ext cx="156014" cy="2005"/>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4" name="Rectángulo 83"/>
          <p:cNvSpPr/>
          <p:nvPr/>
        </p:nvSpPr>
        <p:spPr>
          <a:xfrm>
            <a:off x="5761403" y="3645897"/>
            <a:ext cx="4692207"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Señalar el tipo de experiencia de la lista desplegable, según el tipo de la experiencia realizada.</a:t>
            </a:r>
            <a:endParaRPr lang="es-ES" sz="1000" dirty="0">
              <a:ln w="0"/>
              <a:effectLst>
                <a:reflection blurRad="6350" stA="53000" endA="300" endPos="35500" dir="5400000" sy="-90000" algn="bl" rotWithShape="0"/>
              </a:effectLst>
            </a:endParaRPr>
          </a:p>
        </p:txBody>
      </p:sp>
      <p:pic>
        <p:nvPicPr>
          <p:cNvPr id="92" name="Imagen 91"/>
          <p:cNvPicPr>
            <a:picLocks noChangeAspect="1"/>
          </p:cNvPicPr>
          <p:nvPr/>
        </p:nvPicPr>
        <p:blipFill>
          <a:blip r:embed="rId8"/>
          <a:stretch>
            <a:fillRect/>
          </a:stretch>
        </p:blipFill>
        <p:spPr>
          <a:xfrm>
            <a:off x="10639722" y="3694850"/>
            <a:ext cx="1396268" cy="1116201"/>
          </a:xfrm>
          <a:prstGeom prst="rect">
            <a:avLst/>
          </a:prstGeom>
        </p:spPr>
      </p:pic>
      <p:cxnSp>
        <p:nvCxnSpPr>
          <p:cNvPr id="93" name="Conector recto de flecha 92"/>
          <p:cNvCxnSpPr>
            <a:stCxn id="84" idx="2"/>
            <a:endCxn id="92" idx="1"/>
          </p:cNvCxnSpPr>
          <p:nvPr/>
        </p:nvCxnSpPr>
        <p:spPr>
          <a:xfrm>
            <a:off x="8107507" y="4046007"/>
            <a:ext cx="2532215" cy="206944"/>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7" name="Rectángulo 96"/>
          <p:cNvSpPr/>
          <p:nvPr/>
        </p:nvSpPr>
        <p:spPr>
          <a:xfrm>
            <a:off x="5840225" y="4326741"/>
            <a:ext cx="4692207"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Estos Campos los puede dejar vacíos siempre y cuando desconozcas la información ya que no son de carácter  obligatorios .</a:t>
            </a:r>
            <a:endParaRPr lang="es-ES" sz="1000" dirty="0">
              <a:ln w="0"/>
              <a:effectLst>
                <a:reflection blurRad="6350" stA="53000" endA="300" endPos="35500" dir="5400000" sy="-90000" algn="bl" rotWithShape="0"/>
              </a:effectLst>
            </a:endParaRPr>
          </a:p>
        </p:txBody>
      </p:sp>
      <p:sp>
        <p:nvSpPr>
          <p:cNvPr id="103" name="Rectángulo 102"/>
          <p:cNvSpPr/>
          <p:nvPr/>
        </p:nvSpPr>
        <p:spPr>
          <a:xfrm>
            <a:off x="6133051" y="4829859"/>
            <a:ext cx="4399382"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Registrar el Numero  y fecha del Contrato de Prestación de Servicios y el Objeto del mismo como se observa en la imagen.</a:t>
            </a:r>
            <a:endParaRPr lang="es-ES" sz="1000" dirty="0">
              <a:ln w="0"/>
              <a:effectLst>
                <a:reflection blurRad="6350" stA="53000" endA="300" endPos="35500" dir="5400000" sy="-90000" algn="bl" rotWithShape="0"/>
              </a:effectLst>
            </a:endParaRPr>
          </a:p>
        </p:txBody>
      </p:sp>
      <p:sp>
        <p:nvSpPr>
          <p:cNvPr id="109" name="Rectángulo 108"/>
          <p:cNvSpPr/>
          <p:nvPr/>
        </p:nvSpPr>
        <p:spPr>
          <a:xfrm>
            <a:off x="6026336" y="5352608"/>
            <a:ext cx="5717989" cy="246221"/>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Registrar el nombre del Supervisor y elegir de la lista desplegable el motivo de fin del contrato.</a:t>
            </a:r>
            <a:endParaRPr lang="es-ES" sz="1000" dirty="0">
              <a:ln w="0"/>
              <a:effectLst>
                <a:reflection blurRad="6350" stA="53000" endA="300" endPos="35500" dir="5400000" sy="-90000" algn="bl" rotWithShape="0"/>
              </a:effectLst>
            </a:endParaRPr>
          </a:p>
        </p:txBody>
      </p:sp>
      <p:sp>
        <p:nvSpPr>
          <p:cNvPr id="114" name="Rectángulo 113"/>
          <p:cNvSpPr/>
          <p:nvPr/>
        </p:nvSpPr>
        <p:spPr>
          <a:xfrm>
            <a:off x="5904265" y="6230806"/>
            <a:ext cx="5239985" cy="400110"/>
          </a:xfrm>
          <a:prstGeom prst="rect">
            <a:avLst/>
          </a:prstGeom>
          <a:ln w="3175">
            <a:solidFill>
              <a:schemeClr val="tx1"/>
            </a:solidFill>
          </a:ln>
        </p:spPr>
        <p:txBody>
          <a:bodyPr wrap="square">
            <a:spAutoFit/>
          </a:bodyPr>
          <a:lstStyle/>
          <a:p>
            <a:pPr algn="ctr"/>
            <a:r>
              <a:rPr lang="es-CO" sz="1000" dirty="0" smtClean="0">
                <a:ln w="0"/>
                <a:effectLst>
                  <a:reflection blurRad="6350" stA="53000" endA="300" endPos="35500" dir="5400000" sy="-90000" algn="bl" rotWithShape="0"/>
                </a:effectLst>
              </a:rPr>
              <a:t>click </a:t>
            </a:r>
            <a:r>
              <a:rPr lang="es-CO" sz="1000" dirty="0">
                <a:ln w="0"/>
                <a:effectLst>
                  <a:reflection blurRad="6350" stA="53000" endA="300" endPos="35500" dir="5400000" sy="-90000" algn="bl" rotWithShape="0"/>
                </a:effectLst>
              </a:rPr>
              <a:t>en la casilla de verificación “</a:t>
            </a:r>
            <a:r>
              <a:rPr lang="es-CO" sz="1000" b="1" dirty="0">
                <a:ln w="0"/>
                <a:effectLst>
                  <a:reflection blurRad="6350" stA="53000" endA="300" endPos="35500" dir="5400000" sy="-90000" algn="bl" rotWithShape="0"/>
                </a:effectLst>
              </a:rPr>
              <a:t>certifico que la información de mi</a:t>
            </a:r>
          </a:p>
          <a:p>
            <a:pPr algn="ctr"/>
            <a:r>
              <a:rPr lang="es-CO" sz="1000" b="1" dirty="0">
                <a:ln w="0"/>
                <a:effectLst>
                  <a:reflection blurRad="6350" stA="53000" endA="300" endPos="35500" dir="5400000" sy="-90000" algn="bl" rotWithShape="0"/>
                </a:effectLst>
              </a:rPr>
              <a:t>hoja de vida se encuentra actualizada</a:t>
            </a:r>
            <a:r>
              <a:rPr lang="es-CO" sz="1000" dirty="0">
                <a:ln w="0"/>
                <a:effectLst>
                  <a:reflection blurRad="6350" stA="53000" endA="300" endPos="35500" dir="5400000" sy="-90000" algn="bl" rotWithShape="0"/>
                </a:effectLst>
              </a:rPr>
              <a:t>”</a:t>
            </a:r>
            <a:endParaRPr lang="es-ES" sz="1000" dirty="0">
              <a:ln w="0"/>
              <a:effectLst>
                <a:reflection blurRad="6350" stA="53000" endA="300" endPos="35500" dir="5400000" sy="-90000" algn="bl" rotWithShape="0"/>
              </a:effectLst>
            </a:endParaRPr>
          </a:p>
        </p:txBody>
      </p:sp>
      <p:pic>
        <p:nvPicPr>
          <p:cNvPr id="117" name="Imagen 116"/>
          <p:cNvPicPr>
            <a:picLocks noChangeAspect="1"/>
          </p:cNvPicPr>
          <p:nvPr/>
        </p:nvPicPr>
        <p:blipFill>
          <a:blip r:embed="rId9"/>
          <a:stretch>
            <a:fillRect/>
          </a:stretch>
        </p:blipFill>
        <p:spPr>
          <a:xfrm>
            <a:off x="6282595" y="5690740"/>
            <a:ext cx="389060" cy="414997"/>
          </a:xfrm>
          <a:prstGeom prst="rect">
            <a:avLst/>
          </a:prstGeom>
        </p:spPr>
      </p:pic>
      <p:sp>
        <p:nvSpPr>
          <p:cNvPr id="118" name="Rectángulo 117"/>
          <p:cNvSpPr/>
          <p:nvPr/>
        </p:nvSpPr>
        <p:spPr>
          <a:xfrm>
            <a:off x="6190056" y="5664039"/>
            <a:ext cx="574614" cy="46840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3" name="Rectángulo 122"/>
          <p:cNvSpPr/>
          <p:nvPr/>
        </p:nvSpPr>
        <p:spPr>
          <a:xfrm>
            <a:off x="6894113" y="5681303"/>
            <a:ext cx="3646403" cy="400110"/>
          </a:xfrm>
          <a:prstGeom prst="rect">
            <a:avLst/>
          </a:prstGeom>
          <a:ln w="3175">
            <a:solidFill>
              <a:schemeClr val="tx1"/>
            </a:solidFill>
          </a:ln>
        </p:spPr>
        <p:txBody>
          <a:bodyPr wrap="square">
            <a:spAutoFit/>
          </a:bodyPr>
          <a:lstStyle/>
          <a:p>
            <a:pPr algn="ctr"/>
            <a:r>
              <a:rPr lang="es-ES" sz="1000" dirty="0" smtClean="0">
                <a:ln w="0"/>
                <a:effectLst>
                  <a:reflection blurRad="6350" stA="53000" endA="300" endPos="35500" dir="5400000" sy="-90000" algn="bl" rotWithShape="0"/>
                </a:effectLst>
              </a:rPr>
              <a:t>Recuerde siempre guardar y subir el respectivo soporte  o documento que lo acredite.</a:t>
            </a:r>
            <a:endParaRPr lang="es-ES" sz="1000" dirty="0">
              <a:ln w="0"/>
              <a:effectLst>
                <a:reflection blurRad="6350" stA="53000" endA="300" endPos="35500" dir="5400000" sy="-90000" algn="bl" rotWithShape="0"/>
              </a:effectLst>
            </a:endParaRPr>
          </a:p>
        </p:txBody>
      </p:sp>
      <p:pic>
        <p:nvPicPr>
          <p:cNvPr id="132" name="Picture 6" descr="https://cdn4.iconfinder.com/data/icons/simplicity-vector-icon-set/512/clic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63834">
            <a:off x="3315268" y="5999351"/>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https://cdn4.iconfinder.com/data/icons/simplicity-vector-icon-set/512/clic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63834">
            <a:off x="1424401" y="6301927"/>
            <a:ext cx="334763" cy="334763"/>
          </a:xfrm>
          <a:prstGeom prst="rect">
            <a:avLst/>
          </a:prstGeom>
          <a:noFill/>
          <a:extLst>
            <a:ext uri="{909E8E84-426E-40DD-AFC4-6F175D3DCCD1}">
              <a14:hiddenFill xmlns:a14="http://schemas.microsoft.com/office/drawing/2010/main">
                <a:solidFill>
                  <a:srgbClr val="FFFFFF"/>
                </a:solidFill>
              </a14:hiddenFill>
            </a:ext>
          </a:extLst>
        </p:spPr>
      </p:pic>
      <p:sp>
        <p:nvSpPr>
          <p:cNvPr id="134" name="Rectángulo 133"/>
          <p:cNvSpPr/>
          <p:nvPr/>
        </p:nvSpPr>
        <p:spPr>
          <a:xfrm>
            <a:off x="307975" y="364744"/>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7992435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35" name="Rectángulo 34"/>
          <p:cNvSpPr/>
          <p:nvPr/>
        </p:nvSpPr>
        <p:spPr>
          <a:xfrm>
            <a:off x="488949" y="971508"/>
            <a:ext cx="5445125" cy="577219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p:cNvPicPr>
            <a:picLocks noChangeAspect="1"/>
          </p:cNvPicPr>
          <p:nvPr/>
        </p:nvPicPr>
        <p:blipFill>
          <a:blip r:embed="rId2"/>
          <a:stretch>
            <a:fillRect/>
          </a:stretch>
        </p:blipFill>
        <p:spPr>
          <a:xfrm>
            <a:off x="1190625" y="589227"/>
            <a:ext cx="1047750" cy="219075"/>
          </a:xfrm>
          <a:prstGeom prst="rect">
            <a:avLst/>
          </a:prstGeom>
        </p:spPr>
      </p:pic>
      <p:sp>
        <p:nvSpPr>
          <p:cNvPr id="33" name="Rectángulo 32"/>
          <p:cNvSpPr/>
          <p:nvPr/>
        </p:nvSpPr>
        <p:spPr>
          <a:xfrm>
            <a:off x="6245219" y="1191924"/>
            <a:ext cx="3698806" cy="830997"/>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17. Una vez terminado de registrar y realizar el cargue de la experiencia laboral click en “imprimir hoja de vida” </a:t>
            </a:r>
          </a:p>
          <a:p>
            <a:pPr algn="ctr"/>
            <a:endParaRPr lang="es-ES" sz="1200" u="sng" dirty="0">
              <a:ln w="0"/>
              <a:solidFill>
                <a:srgbClr val="00B0F0"/>
              </a:solidFill>
              <a:effectLst>
                <a:reflection blurRad="6350" stA="53000" endA="300" endPos="35500" dir="5400000" sy="-90000" algn="bl" rotWithShape="0"/>
              </a:effectLst>
            </a:endParaRPr>
          </a:p>
        </p:txBody>
      </p:sp>
      <p:sp>
        <p:nvSpPr>
          <p:cNvPr id="39" name="Rectángulo redondeado 38"/>
          <p:cNvSpPr/>
          <p:nvPr/>
        </p:nvSpPr>
        <p:spPr>
          <a:xfrm>
            <a:off x="6276975" y="1191924"/>
            <a:ext cx="3667049" cy="64640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4"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3408524" y="6421226"/>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4"/>
          <a:stretch>
            <a:fillRect/>
          </a:stretch>
        </p:blipFill>
        <p:spPr>
          <a:xfrm>
            <a:off x="704849" y="1101667"/>
            <a:ext cx="5111743" cy="5508683"/>
          </a:xfrm>
          <a:prstGeom prst="rect">
            <a:avLst/>
          </a:prstGeom>
        </p:spPr>
      </p:pic>
      <p:cxnSp>
        <p:nvCxnSpPr>
          <p:cNvPr id="61" name="Conector recto de flecha 60"/>
          <p:cNvCxnSpPr>
            <a:stCxn id="39" idx="2"/>
          </p:cNvCxnSpPr>
          <p:nvPr/>
        </p:nvCxnSpPr>
        <p:spPr>
          <a:xfrm flipH="1">
            <a:off x="3791482" y="1838325"/>
            <a:ext cx="4319018" cy="262484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 descr="https://cdn4.iconfinder.com/data/icons/simplicity-vector-icon-set/512/cl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3834">
            <a:off x="3541873" y="4511367"/>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n 35"/>
          <p:cNvPicPr>
            <a:picLocks noChangeAspect="1"/>
          </p:cNvPicPr>
          <p:nvPr/>
        </p:nvPicPr>
        <p:blipFill>
          <a:blip r:embed="rId5"/>
          <a:stretch>
            <a:fillRect/>
          </a:stretch>
        </p:blipFill>
        <p:spPr>
          <a:xfrm>
            <a:off x="7011464" y="2357637"/>
            <a:ext cx="4343301" cy="4322258"/>
          </a:xfrm>
          <a:prstGeom prst="rect">
            <a:avLst/>
          </a:prstGeom>
        </p:spPr>
      </p:pic>
      <p:cxnSp>
        <p:nvCxnSpPr>
          <p:cNvPr id="70" name="Conector recto de flecha 69"/>
          <p:cNvCxnSpPr>
            <a:endCxn id="36" idx="0"/>
          </p:cNvCxnSpPr>
          <p:nvPr/>
        </p:nvCxnSpPr>
        <p:spPr>
          <a:xfrm>
            <a:off x="8093583" y="1838325"/>
            <a:ext cx="1089532" cy="51931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828836" y="318486"/>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47589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Resultado de imagen para cl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35" name="Rectángulo 34"/>
          <p:cNvSpPr/>
          <p:nvPr/>
        </p:nvSpPr>
        <p:spPr>
          <a:xfrm>
            <a:off x="225425" y="857208"/>
            <a:ext cx="5051425" cy="5772192"/>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Rectángulo 32"/>
          <p:cNvSpPr/>
          <p:nvPr/>
        </p:nvSpPr>
        <p:spPr>
          <a:xfrm>
            <a:off x="6245218" y="978270"/>
            <a:ext cx="3698806" cy="1569660"/>
          </a:xfrm>
          <a:prstGeom prst="rect">
            <a:avLst/>
          </a:prstGeom>
          <a:noFill/>
        </p:spPr>
        <p:txBody>
          <a:bodyPr wrap="square" lIns="91440" tIns="45720" rIns="91440" bIns="45720">
            <a:spAutoFit/>
          </a:bodyPr>
          <a:lstStyle/>
          <a:p>
            <a:pPr algn="ctr"/>
            <a:r>
              <a:rPr lang="es-ES" sz="1200" dirty="0" smtClean="0">
                <a:ln w="0"/>
                <a:solidFill>
                  <a:srgbClr val="00B0F0"/>
                </a:solidFill>
                <a:effectLst>
                  <a:reflection blurRad="6350" stA="53000" endA="300" endPos="35500" dir="5400000" sy="-90000" algn="bl" rotWithShape="0"/>
                </a:effectLst>
              </a:rPr>
              <a:t>18. Una vez impresa la hoja de vida y debidamente firmada, deberá ser entregada en la Oficina de Talento </a:t>
            </a:r>
            <a:r>
              <a:rPr lang="es-ES" sz="1200" dirty="0">
                <a:ln w="0"/>
                <a:solidFill>
                  <a:srgbClr val="00B0F0"/>
                </a:solidFill>
                <a:effectLst>
                  <a:reflection blurRad="6350" stA="53000" endA="300" endPos="35500" dir="5400000" sy="-90000" algn="bl" rotWithShape="0"/>
                </a:effectLst>
              </a:rPr>
              <a:t>H</a:t>
            </a:r>
            <a:r>
              <a:rPr lang="es-ES" sz="1200" dirty="0" smtClean="0">
                <a:ln w="0"/>
                <a:solidFill>
                  <a:srgbClr val="00B0F0"/>
                </a:solidFill>
                <a:effectLst>
                  <a:reflection blurRad="6350" stA="53000" endA="300" endPos="35500" dir="5400000" sy="-90000" algn="bl" rotWithShape="0"/>
                </a:effectLst>
              </a:rPr>
              <a:t>umano ubicada en 2 Piso del Edificio B para su respectiva </a:t>
            </a:r>
            <a:r>
              <a:rPr lang="es-CO" sz="1200" dirty="0" smtClean="0">
                <a:ln w="0"/>
                <a:solidFill>
                  <a:srgbClr val="00B0F0"/>
                </a:solidFill>
                <a:effectLst>
                  <a:reflection blurRad="6350" stA="53000" endA="300" endPos="35500" dir="5400000" sy="-90000" algn="bl" rotWithShape="0"/>
                </a:effectLst>
              </a:rPr>
              <a:t>verificación</a:t>
            </a:r>
            <a:r>
              <a:rPr lang="es-CO" sz="1200" dirty="0">
                <a:ln w="0"/>
                <a:solidFill>
                  <a:srgbClr val="00B0F0"/>
                </a:solidFill>
                <a:effectLst>
                  <a:reflection blurRad="6350" stA="53000" endA="300" endPos="35500" dir="5400000" sy="-90000" algn="bl" rotWithShape="0"/>
                </a:effectLst>
              </a:rPr>
              <a:t>, </a:t>
            </a:r>
            <a:r>
              <a:rPr lang="es-CO" sz="1200" dirty="0" smtClean="0">
                <a:ln w="0"/>
                <a:solidFill>
                  <a:srgbClr val="00B0F0"/>
                </a:solidFill>
                <a:effectLst>
                  <a:reflection blurRad="6350" stA="53000" endA="300" endPos="35500" dir="5400000" sy="-90000" algn="bl" rotWithShape="0"/>
                </a:effectLst>
              </a:rPr>
              <a:t>validación </a:t>
            </a:r>
            <a:r>
              <a:rPr lang="es-ES" sz="1200" dirty="0" smtClean="0">
                <a:ln w="0"/>
                <a:solidFill>
                  <a:srgbClr val="00B0F0"/>
                </a:solidFill>
                <a:effectLst>
                  <a:reflection blurRad="6350" stA="53000" endA="300" endPos="35500" dir="5400000" sy="-90000" algn="bl" rotWithShape="0"/>
                </a:effectLst>
              </a:rPr>
              <a:t>y de </a:t>
            </a:r>
            <a:r>
              <a:rPr lang="es-CO" sz="1200" dirty="0" smtClean="0">
                <a:ln w="0"/>
                <a:solidFill>
                  <a:srgbClr val="00B0F0"/>
                </a:solidFill>
                <a:effectLst>
                  <a:reflection blurRad="6350" stA="53000" endA="300" endPos="35500" dir="5400000" sy="-90000" algn="bl" rotWithShape="0"/>
                </a:effectLst>
              </a:rPr>
              <a:t>aprobación</a:t>
            </a:r>
            <a:r>
              <a:rPr lang="es-ES" sz="1200" dirty="0" smtClean="0">
                <a:ln w="0"/>
                <a:solidFill>
                  <a:srgbClr val="00B0F0"/>
                </a:solidFill>
                <a:effectLst>
                  <a:reflection blurRad="6350" stA="53000" endA="300" endPos="35500" dir="5400000" sy="-90000" algn="bl" rotWithShape="0"/>
                </a:effectLst>
              </a:rPr>
              <a:t>, con la puesta de un sello que garantizara la veracidad de la información registrada en la plataforma, por el contratista. </a:t>
            </a:r>
          </a:p>
          <a:p>
            <a:pPr algn="ctr"/>
            <a:endParaRPr lang="es-ES" sz="1200" u="sng" dirty="0">
              <a:ln w="0"/>
              <a:solidFill>
                <a:srgbClr val="00B0F0"/>
              </a:solidFill>
              <a:effectLst>
                <a:reflection blurRad="6350" stA="53000" endA="300" endPos="35500" dir="5400000" sy="-90000" algn="bl" rotWithShape="0"/>
              </a:effectLst>
            </a:endParaRPr>
          </a:p>
        </p:txBody>
      </p:sp>
      <p:sp>
        <p:nvSpPr>
          <p:cNvPr id="39" name="Rectángulo redondeado 38"/>
          <p:cNvSpPr/>
          <p:nvPr/>
        </p:nvSpPr>
        <p:spPr>
          <a:xfrm>
            <a:off x="6261096" y="978270"/>
            <a:ext cx="3667049" cy="138393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4" name="Picture 6" descr="https://cdn4.iconfinder.com/data/icons/simplicity-vector-icon-set/512/cli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63834">
            <a:off x="6423754" y="4080215"/>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https://cdn4.iconfinder.com/data/icons/simplicity-vector-icon-set/512/cli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363834">
            <a:off x="3541873" y="4511367"/>
            <a:ext cx="334763" cy="334763"/>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a:blip r:embed="rId3"/>
          <a:stretch>
            <a:fillRect/>
          </a:stretch>
        </p:blipFill>
        <p:spPr>
          <a:xfrm>
            <a:off x="390070" y="1020159"/>
            <a:ext cx="2342883" cy="3424946"/>
          </a:xfrm>
          <a:prstGeom prst="rect">
            <a:avLst/>
          </a:prstGeom>
        </p:spPr>
      </p:pic>
      <p:pic>
        <p:nvPicPr>
          <p:cNvPr id="41" name="Imagen 40"/>
          <p:cNvPicPr>
            <a:picLocks noChangeAspect="1"/>
          </p:cNvPicPr>
          <p:nvPr/>
        </p:nvPicPr>
        <p:blipFill>
          <a:blip r:embed="rId4"/>
          <a:stretch>
            <a:fillRect/>
          </a:stretch>
        </p:blipFill>
        <p:spPr>
          <a:xfrm>
            <a:off x="2748832" y="1800377"/>
            <a:ext cx="2379972" cy="3359464"/>
          </a:xfrm>
          <a:prstGeom prst="rect">
            <a:avLst/>
          </a:prstGeom>
        </p:spPr>
      </p:pic>
      <p:sp>
        <p:nvSpPr>
          <p:cNvPr id="76" name="Rectángulo 75"/>
          <p:cNvSpPr/>
          <p:nvPr/>
        </p:nvSpPr>
        <p:spPr>
          <a:xfrm>
            <a:off x="324585" y="4623298"/>
            <a:ext cx="1935878" cy="461665"/>
          </a:xfrm>
          <a:prstGeom prst="rect">
            <a:avLst/>
          </a:prstGeom>
          <a:noFill/>
          <a:ln>
            <a:solidFill>
              <a:schemeClr val="tx1"/>
            </a:solidFill>
          </a:ln>
        </p:spPr>
        <p:txBody>
          <a:bodyPr wrap="square" lIns="91440" tIns="45720" rIns="91440" bIns="45720">
            <a:spAutoFit/>
          </a:bodyPr>
          <a:lstStyle/>
          <a:p>
            <a:pPr algn="just"/>
            <a:r>
              <a:rPr lang="es-CO" sz="800" dirty="0" smtClean="0">
                <a:ln w="0"/>
                <a:solidFill>
                  <a:srgbClr val="FF0000"/>
                </a:solidFill>
                <a:effectLst>
                  <a:reflection blurRad="6350" stA="53000" endA="300" endPos="35500" dir="5400000" sy="-90000" algn="bl" rotWithShape="0"/>
                </a:effectLst>
              </a:rPr>
              <a:t>Nota: </a:t>
            </a:r>
            <a:r>
              <a:rPr lang="es-CO" sz="800" dirty="0" smtClean="0">
                <a:ln w="0"/>
                <a:effectLst>
                  <a:reflection blurRad="6350" stA="53000" endA="300" endPos="35500" dir="5400000" sy="-90000" algn="bl" rotWithShape="0"/>
                </a:effectLst>
              </a:rPr>
              <a:t>Recuerde marcar la opción “No” y firmar la Hoja Vida en “FIRMA DEL SERVIDOR PUBLICO O CONTRATISTA”</a:t>
            </a:r>
            <a:endParaRPr lang="es-CO" sz="800" dirty="0">
              <a:ln w="0"/>
              <a:effectLst>
                <a:reflection blurRad="6350" stA="53000" endA="300" endPos="35500" dir="5400000" sy="-90000" algn="bl" rotWithShape="0"/>
              </a:effectLst>
            </a:endParaRPr>
          </a:p>
        </p:txBody>
      </p:sp>
      <p:pic>
        <p:nvPicPr>
          <p:cNvPr id="45" name="Imagen 44"/>
          <p:cNvPicPr>
            <a:picLocks noChangeAspect="1"/>
          </p:cNvPicPr>
          <p:nvPr/>
        </p:nvPicPr>
        <p:blipFill>
          <a:blip r:embed="rId5"/>
          <a:stretch>
            <a:fillRect/>
          </a:stretch>
        </p:blipFill>
        <p:spPr>
          <a:xfrm>
            <a:off x="1017398" y="5509348"/>
            <a:ext cx="4111406" cy="726194"/>
          </a:xfrm>
          <a:prstGeom prst="rect">
            <a:avLst/>
          </a:prstGeom>
        </p:spPr>
      </p:pic>
      <p:cxnSp>
        <p:nvCxnSpPr>
          <p:cNvPr id="61" name="Conector recto de flecha 60"/>
          <p:cNvCxnSpPr>
            <a:stCxn id="76" idx="2"/>
          </p:cNvCxnSpPr>
          <p:nvPr/>
        </p:nvCxnSpPr>
        <p:spPr>
          <a:xfrm>
            <a:off x="1292524" y="5084963"/>
            <a:ext cx="772696" cy="889117"/>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p:cNvCxnSpPr>
            <a:stCxn id="76" idx="2"/>
          </p:cNvCxnSpPr>
          <p:nvPr/>
        </p:nvCxnSpPr>
        <p:spPr>
          <a:xfrm>
            <a:off x="1292524" y="5084963"/>
            <a:ext cx="1136233" cy="54203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2" name="Imagen 51"/>
          <p:cNvPicPr>
            <a:picLocks noChangeAspect="1"/>
          </p:cNvPicPr>
          <p:nvPr/>
        </p:nvPicPr>
        <p:blipFill>
          <a:blip r:embed="rId6"/>
          <a:stretch>
            <a:fillRect/>
          </a:stretch>
        </p:blipFill>
        <p:spPr>
          <a:xfrm>
            <a:off x="2428757" y="5626995"/>
            <a:ext cx="96142" cy="96142"/>
          </a:xfrm>
          <a:prstGeom prst="rect">
            <a:avLst/>
          </a:prstGeom>
        </p:spPr>
      </p:pic>
      <p:pic>
        <p:nvPicPr>
          <p:cNvPr id="80" name="Imagen 79"/>
          <p:cNvPicPr>
            <a:picLocks noChangeAspect="1"/>
          </p:cNvPicPr>
          <p:nvPr/>
        </p:nvPicPr>
        <p:blipFill>
          <a:blip r:embed="rId7"/>
          <a:stretch>
            <a:fillRect/>
          </a:stretch>
        </p:blipFill>
        <p:spPr>
          <a:xfrm>
            <a:off x="5441495" y="2668991"/>
            <a:ext cx="6549156" cy="3655609"/>
          </a:xfrm>
          <a:prstGeom prst="rect">
            <a:avLst/>
          </a:prstGeom>
        </p:spPr>
      </p:pic>
      <p:cxnSp>
        <p:nvCxnSpPr>
          <p:cNvPr id="105" name="Conector recto de flecha 104"/>
          <p:cNvCxnSpPr/>
          <p:nvPr/>
        </p:nvCxnSpPr>
        <p:spPr>
          <a:xfrm flipH="1">
            <a:off x="8629651" y="4678748"/>
            <a:ext cx="1743074" cy="996318"/>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p:cNvCxnSpPr/>
          <p:nvPr/>
        </p:nvCxnSpPr>
        <p:spPr>
          <a:xfrm flipH="1">
            <a:off x="9095138" y="4340198"/>
            <a:ext cx="1862417" cy="1232613"/>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p:cNvCxnSpPr/>
          <p:nvPr/>
        </p:nvCxnSpPr>
        <p:spPr>
          <a:xfrm flipH="1" flipV="1">
            <a:off x="8138758" y="4445105"/>
            <a:ext cx="2983442" cy="1127706"/>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ector recto de flecha 111"/>
          <p:cNvCxnSpPr/>
          <p:nvPr/>
        </p:nvCxnSpPr>
        <p:spPr>
          <a:xfrm flipH="1" flipV="1">
            <a:off x="8947721" y="5208073"/>
            <a:ext cx="1521465" cy="301275"/>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ector recto de flecha 114"/>
          <p:cNvCxnSpPr/>
          <p:nvPr/>
        </p:nvCxnSpPr>
        <p:spPr>
          <a:xfrm flipH="1">
            <a:off x="5276850" y="1712118"/>
            <a:ext cx="984246" cy="242383"/>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onector recto de flecha 115"/>
          <p:cNvCxnSpPr>
            <a:endCxn id="80" idx="0"/>
          </p:cNvCxnSpPr>
          <p:nvPr/>
        </p:nvCxnSpPr>
        <p:spPr>
          <a:xfrm>
            <a:off x="8043818" y="2362069"/>
            <a:ext cx="672255" cy="306922"/>
          </a:xfrm>
          <a:prstGeom prst="straightConnector1">
            <a:avLst/>
          </a:prstGeom>
          <a:ln w="31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6" name="CuadroTexto 105"/>
          <p:cNvSpPr txBox="1"/>
          <p:nvPr/>
        </p:nvSpPr>
        <p:spPr>
          <a:xfrm>
            <a:off x="5643481" y="6411113"/>
            <a:ext cx="5972340" cy="369332"/>
          </a:xfrm>
          <a:prstGeom prst="rect">
            <a:avLst/>
          </a:prstGeom>
          <a:noFill/>
          <a:ln>
            <a:solidFill>
              <a:schemeClr val="tx1"/>
            </a:solidFill>
          </a:ln>
        </p:spPr>
        <p:txBody>
          <a:bodyPr wrap="square" rtlCol="0">
            <a:spAutoFit/>
          </a:bodyPr>
          <a:lstStyle/>
          <a:p>
            <a:pPr algn="ctr"/>
            <a:r>
              <a:rPr lang="es-CO" sz="900" dirty="0" smtClean="0"/>
              <a:t>Ejemplo de Validación de la Hoja de Vida por parte del personal de TH, verificando la información registrada con el documento adjunto que lo acredita.</a:t>
            </a:r>
            <a:endParaRPr lang="es-CO" sz="900" dirty="0"/>
          </a:p>
        </p:txBody>
      </p:sp>
      <p:sp>
        <p:nvSpPr>
          <p:cNvPr id="120" name="Rectángulo 119"/>
          <p:cNvSpPr/>
          <p:nvPr/>
        </p:nvSpPr>
        <p:spPr>
          <a:xfrm>
            <a:off x="765984" y="272579"/>
            <a:ext cx="9590202" cy="569387"/>
          </a:xfrm>
          <a:prstGeom prst="rect">
            <a:avLst/>
          </a:prstGeom>
          <a:noFill/>
        </p:spPr>
        <p:txBody>
          <a:bodyPr wrap="square" lIns="91440" tIns="45720" rIns="91440" bIns="45720">
            <a:spAutoFit/>
          </a:bodyPr>
          <a:lstStyle/>
          <a:p>
            <a:pPr algn="ctr"/>
            <a:r>
              <a:rPr lang="es-ES" sz="3100" dirty="0" smtClean="0">
                <a:ln w="0"/>
                <a:solidFill>
                  <a:schemeClr val="accent2">
                    <a:lumMod val="75000"/>
                  </a:schemeClr>
                </a:solidFill>
                <a:effectLst>
                  <a:reflection blurRad="6350" stA="53000" endA="300" endPos="35500" dir="5400000" sy="-90000" algn="bl" rotWithShape="0"/>
                </a:effectLst>
              </a:rPr>
              <a:t>Paso a Paso Hoja de Vida Sigep</a:t>
            </a:r>
            <a:endParaRPr lang="es-ES" sz="3100" dirty="0">
              <a:ln w="0"/>
              <a:solidFill>
                <a:schemeClr val="accent4"/>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63801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8" name="12 Rectángulo"/>
          <p:cNvSpPr>
            <a:spLocks noChangeArrowheads="1"/>
          </p:cNvSpPr>
          <p:nvPr/>
        </p:nvSpPr>
        <p:spPr bwMode="auto">
          <a:xfrm>
            <a:off x="1316452" y="514422"/>
            <a:ext cx="95590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CO" sz="6000" b="1" dirty="0" smtClean="0">
                <a:solidFill>
                  <a:schemeClr val="accent2"/>
                </a:solidFill>
                <a:latin typeface="+mj-lt"/>
              </a:rPr>
              <a:t>VALORES ETICOS</a:t>
            </a:r>
            <a:endParaRPr lang="es-ES" altLang="es-CO" sz="6000" b="1" dirty="0">
              <a:solidFill>
                <a:srgbClr val="C0504D"/>
              </a:solidFill>
              <a:latin typeface="+mj-lt"/>
            </a:endParaRPr>
          </a:p>
        </p:txBody>
      </p:sp>
      <p:graphicFrame>
        <p:nvGraphicFramePr>
          <p:cNvPr id="11" name="Marcador de contenido 3"/>
          <p:cNvGraphicFramePr>
            <a:graphicFrameLocks/>
          </p:cNvGraphicFramePr>
          <p:nvPr>
            <p:extLst>
              <p:ext uri="{D42A27DB-BD31-4B8C-83A1-F6EECF244321}">
                <p14:modId xmlns:p14="http://schemas.microsoft.com/office/powerpoint/2010/main" val="1479147119"/>
              </p:ext>
            </p:extLst>
          </p:nvPr>
        </p:nvGraphicFramePr>
        <p:xfrm>
          <a:off x="2031153" y="2117629"/>
          <a:ext cx="8229600" cy="17281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Marcador de contenido 3"/>
          <p:cNvGraphicFramePr>
            <a:graphicFrameLocks/>
          </p:cNvGraphicFramePr>
          <p:nvPr>
            <p:extLst>
              <p:ext uri="{D42A27DB-BD31-4B8C-83A1-F6EECF244321}">
                <p14:modId xmlns:p14="http://schemas.microsoft.com/office/powerpoint/2010/main" val="2917415660"/>
              </p:ext>
            </p:extLst>
          </p:nvPr>
        </p:nvGraphicFramePr>
        <p:xfrm>
          <a:off x="1959145" y="3989837"/>
          <a:ext cx="8229600" cy="172819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5536987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Resultado de imagen para U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028" y="4500669"/>
            <a:ext cx="2670458" cy="20600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3"/>
            <a:stretch>
              <a:fillRect/>
            </a:stretch>
          </p:blipFill>
          <p:spPr>
            <a:xfrm>
              <a:off x="0" y="0"/>
              <a:ext cx="12192000" cy="257211"/>
            </a:xfrm>
            <a:prstGeom prst="rect">
              <a:avLst/>
            </a:prstGeom>
          </p:spPr>
        </p:pic>
        <p:pic>
          <p:nvPicPr>
            <p:cNvPr id="3" name="Imagen 2"/>
            <p:cNvPicPr>
              <a:picLocks noChangeAspect="1"/>
            </p:cNvPicPr>
            <p:nvPr/>
          </p:nvPicPr>
          <p:blipFill>
            <a:blip r:embed="rId4"/>
            <a:stretch>
              <a:fillRect/>
            </a:stretch>
          </p:blipFill>
          <p:spPr>
            <a:xfrm>
              <a:off x="5952711" y="2528602"/>
              <a:ext cx="5925377" cy="4086795"/>
            </a:xfrm>
            <a:prstGeom prst="rect">
              <a:avLst/>
            </a:prstGeom>
          </p:spPr>
        </p:pic>
        <p:pic>
          <p:nvPicPr>
            <p:cNvPr id="4" name="Imagen 3"/>
            <p:cNvPicPr>
              <a:picLocks noChangeAspect="1"/>
            </p:cNvPicPr>
            <p:nvPr/>
          </p:nvPicPr>
          <p:blipFill>
            <a:blip r:embed="rId5"/>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6"/>
            <a:srcRect l="98" t="27265"/>
            <a:stretch/>
          </p:blipFill>
          <p:spPr>
            <a:xfrm flipV="1">
              <a:off x="11906" y="6737860"/>
              <a:ext cx="12180094" cy="115377"/>
            </a:xfrm>
            <a:prstGeom prst="rect">
              <a:avLst/>
            </a:prstGeom>
          </p:spPr>
        </p:pic>
      </p:grpSp>
      <p:pic>
        <p:nvPicPr>
          <p:cNvPr id="3076" name="Picture 4" descr="Resultado de imagen para GRACI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6188" y="2502998"/>
            <a:ext cx="6568153" cy="18752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GRACI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549" y="1174136"/>
            <a:ext cx="3305175"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5668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1000"/>
                                        <p:tgtEl>
                                          <p:spTgt spid="3076"/>
                                        </p:tgtEl>
                                      </p:cBhvr>
                                    </p:animEffect>
                                    <p:anim calcmode="lin" valueType="num">
                                      <p:cBhvr>
                                        <p:cTn id="7" dur="1000"/>
                                        <p:tgtEl>
                                          <p:spTgt spid="3076"/>
                                        </p:tgtEl>
                                        <p:attrNameLst>
                                          <p:attrName>ppt_x</p:attrName>
                                        </p:attrNameLst>
                                      </p:cBhvr>
                                      <p:tavLst>
                                        <p:tav tm="0">
                                          <p:val>
                                            <p:strVal val="ppt_x"/>
                                          </p:val>
                                        </p:tav>
                                        <p:tav tm="100000">
                                          <p:val>
                                            <p:strVal val="ppt_x"/>
                                          </p:val>
                                        </p:tav>
                                      </p:tavLst>
                                    </p:anim>
                                    <p:anim calcmode="lin" valueType="num">
                                      <p:cBhvr>
                                        <p:cTn id="8" dur="1000"/>
                                        <p:tgtEl>
                                          <p:spTgt spid="3076"/>
                                        </p:tgtEl>
                                        <p:attrNameLst>
                                          <p:attrName>ppt_y</p:attrName>
                                        </p:attrNameLst>
                                      </p:cBhvr>
                                      <p:tavLst>
                                        <p:tav tm="0">
                                          <p:val>
                                            <p:strVal val="ppt_y"/>
                                          </p:val>
                                        </p:tav>
                                        <p:tav tm="100000">
                                          <p:val>
                                            <p:strVal val="ppt_y+.1"/>
                                          </p:val>
                                        </p:tav>
                                      </p:tavLst>
                                    </p:anim>
                                    <p:set>
                                      <p:cBhvr>
                                        <p:cTn id="9" dur="1" fill="hold">
                                          <p:stCondLst>
                                            <p:cond delay="9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grpSp>
        <p:nvGrpSpPr>
          <p:cNvPr id="10" name="2 Grupo"/>
          <p:cNvGrpSpPr>
            <a:grpSpLocks/>
          </p:cNvGrpSpPr>
          <p:nvPr/>
        </p:nvGrpSpPr>
        <p:grpSpPr bwMode="auto">
          <a:xfrm>
            <a:off x="2039537" y="1247949"/>
            <a:ext cx="7826347" cy="5126295"/>
            <a:chOff x="415925" y="333375"/>
            <a:chExt cx="8475663" cy="5999163"/>
          </a:xfrm>
        </p:grpSpPr>
        <p:grpSp>
          <p:nvGrpSpPr>
            <p:cNvPr id="13" name="Grupo 3"/>
            <p:cNvGrpSpPr>
              <a:grpSpLocks/>
            </p:cNvGrpSpPr>
            <p:nvPr/>
          </p:nvGrpSpPr>
          <p:grpSpPr bwMode="auto">
            <a:xfrm>
              <a:off x="415925" y="333375"/>
              <a:ext cx="8475663" cy="5999163"/>
              <a:chOff x="331788" y="357188"/>
              <a:chExt cx="8475662" cy="6072187"/>
            </a:xfrm>
          </p:grpSpPr>
          <p:sp>
            <p:nvSpPr>
              <p:cNvPr id="16" name="AutoShape 1549"/>
              <p:cNvSpPr>
                <a:spLocks noChangeArrowheads="1"/>
              </p:cNvSpPr>
              <p:nvPr/>
            </p:nvSpPr>
            <p:spPr bwMode="auto">
              <a:xfrm>
                <a:off x="331788" y="428625"/>
                <a:ext cx="215900" cy="6000750"/>
              </a:xfrm>
              <a:prstGeom prst="roundRect">
                <a:avLst>
                  <a:gd name="adj" fmla="val 16667"/>
                </a:avLst>
              </a:prstGeom>
              <a:solidFill>
                <a:srgbClr val="009999"/>
              </a:solidFill>
              <a:ln w="3175">
                <a:solidFill>
                  <a:sysClr val="windowText" lastClr="000000"/>
                </a:solidFill>
                <a:round/>
                <a:headEnd/>
                <a:tailEnd/>
              </a:ln>
            </p:spPr>
            <p:txBody>
              <a:bodyPr rot="10800000" vert="eaVert"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MX" altLang="es-CO" sz="1400" b="0" i="0" u="none" strike="noStrike" kern="0" cap="none" spc="0" normalizeH="0" baseline="0" noProof="0" smtClean="0">
                    <a:ln>
                      <a:noFill/>
                    </a:ln>
                    <a:solidFill>
                      <a:prstClr val="white"/>
                    </a:solidFill>
                    <a:effectLst/>
                    <a:uLnTx/>
                    <a:uFillTx/>
                    <a:latin typeface="Calibri" panose="020F0502020204030204" pitchFamily="34" charset="0"/>
                  </a:rPr>
                  <a:t>NECESIDADES DE ESTUDIANTES  Y COMUNIDAD</a:t>
                </a:r>
                <a:endParaRPr kumimoji="0" lang="es-ES" altLang="es-CO" sz="1400" b="0" i="0" u="none" strike="noStrike" kern="0" cap="none" spc="0" normalizeH="0" baseline="0" noProof="0" smtClean="0">
                  <a:ln>
                    <a:noFill/>
                  </a:ln>
                  <a:solidFill>
                    <a:prstClr val="white"/>
                  </a:solidFill>
                  <a:effectLst/>
                  <a:uLnTx/>
                  <a:uFillTx/>
                  <a:latin typeface="Calibri" panose="020F0502020204030204" pitchFamily="34" charset="0"/>
                </a:endParaRPr>
              </a:p>
            </p:txBody>
          </p:sp>
          <p:sp>
            <p:nvSpPr>
              <p:cNvPr id="17" name="Line 4"/>
              <p:cNvSpPr>
                <a:spLocks noChangeShapeType="1"/>
              </p:cNvSpPr>
              <p:nvPr/>
            </p:nvSpPr>
            <p:spPr bwMode="auto">
              <a:xfrm>
                <a:off x="3805238" y="3785799"/>
                <a:ext cx="838200" cy="1576"/>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18" name="Line 5"/>
              <p:cNvSpPr>
                <a:spLocks noChangeShapeType="1"/>
              </p:cNvSpPr>
              <p:nvPr/>
            </p:nvSpPr>
            <p:spPr bwMode="auto">
              <a:xfrm>
                <a:off x="758825" y="4357688"/>
                <a:ext cx="836613"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19" name="Line 6"/>
              <p:cNvSpPr>
                <a:spLocks noChangeShapeType="1"/>
              </p:cNvSpPr>
              <p:nvPr/>
            </p:nvSpPr>
            <p:spPr bwMode="auto">
              <a:xfrm>
                <a:off x="3805238" y="4358021"/>
                <a:ext cx="838200" cy="1577"/>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20" name="Line 7"/>
              <p:cNvSpPr>
                <a:spLocks noChangeShapeType="1"/>
              </p:cNvSpPr>
              <p:nvPr/>
            </p:nvSpPr>
            <p:spPr bwMode="auto">
              <a:xfrm>
                <a:off x="6107112" y="4432111"/>
                <a:ext cx="838200" cy="1576"/>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21" name="Line 9"/>
              <p:cNvSpPr>
                <a:spLocks noChangeShapeType="1"/>
              </p:cNvSpPr>
              <p:nvPr/>
            </p:nvSpPr>
            <p:spPr bwMode="auto">
              <a:xfrm>
                <a:off x="7848600" y="4298950"/>
                <a:ext cx="1588" cy="3921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2" name="Line 10"/>
              <p:cNvSpPr>
                <a:spLocks noChangeShapeType="1"/>
              </p:cNvSpPr>
              <p:nvPr/>
            </p:nvSpPr>
            <p:spPr bwMode="auto">
              <a:xfrm>
                <a:off x="6107112" y="3859888"/>
                <a:ext cx="838200" cy="1577"/>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23" name="Line 11"/>
              <p:cNvSpPr>
                <a:spLocks noChangeShapeType="1"/>
              </p:cNvSpPr>
              <p:nvPr/>
            </p:nvSpPr>
            <p:spPr bwMode="auto">
              <a:xfrm>
                <a:off x="7440613" y="4679950"/>
                <a:ext cx="41751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4" name="Line 12"/>
              <p:cNvSpPr>
                <a:spLocks noChangeShapeType="1"/>
              </p:cNvSpPr>
              <p:nvPr/>
            </p:nvSpPr>
            <p:spPr bwMode="auto">
              <a:xfrm>
                <a:off x="4171950" y="2608263"/>
                <a:ext cx="1588" cy="201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5" name="Line 13"/>
              <p:cNvSpPr>
                <a:spLocks noChangeShapeType="1"/>
              </p:cNvSpPr>
              <p:nvPr/>
            </p:nvSpPr>
            <p:spPr bwMode="auto">
              <a:xfrm>
                <a:off x="4718050" y="4659313"/>
                <a:ext cx="1588" cy="3698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6" name="Line 4"/>
              <p:cNvSpPr>
                <a:spLocks noChangeShapeType="1"/>
              </p:cNvSpPr>
              <p:nvPr/>
            </p:nvSpPr>
            <p:spPr bwMode="auto">
              <a:xfrm>
                <a:off x="7734300" y="3789363"/>
                <a:ext cx="83820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7" name="Line 5"/>
              <p:cNvSpPr>
                <a:spLocks noChangeShapeType="1"/>
              </p:cNvSpPr>
              <p:nvPr/>
            </p:nvSpPr>
            <p:spPr bwMode="auto">
              <a:xfrm>
                <a:off x="6061075" y="4361174"/>
                <a:ext cx="836612" cy="1577"/>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28" name="Line 6"/>
              <p:cNvSpPr>
                <a:spLocks noChangeShapeType="1"/>
              </p:cNvSpPr>
              <p:nvPr/>
            </p:nvSpPr>
            <p:spPr bwMode="auto">
              <a:xfrm>
                <a:off x="7734300" y="4360863"/>
                <a:ext cx="838200"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29" name="Line 12"/>
              <p:cNvSpPr>
                <a:spLocks noChangeShapeType="1"/>
              </p:cNvSpPr>
              <p:nvPr/>
            </p:nvSpPr>
            <p:spPr bwMode="auto">
              <a:xfrm>
                <a:off x="8101013" y="2611438"/>
                <a:ext cx="1587" cy="201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30" name="Line 4"/>
              <p:cNvSpPr>
                <a:spLocks noChangeShapeType="1"/>
              </p:cNvSpPr>
              <p:nvPr/>
            </p:nvSpPr>
            <p:spPr bwMode="auto">
              <a:xfrm>
                <a:off x="5091112" y="3788952"/>
                <a:ext cx="838200" cy="1576"/>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31" name="Line 5"/>
              <p:cNvSpPr>
                <a:spLocks noChangeShapeType="1"/>
              </p:cNvSpPr>
              <p:nvPr/>
            </p:nvSpPr>
            <p:spPr bwMode="auto">
              <a:xfrm>
                <a:off x="3417888" y="4361174"/>
                <a:ext cx="836613" cy="1577"/>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32" name="Line 6"/>
              <p:cNvSpPr>
                <a:spLocks noChangeShapeType="1"/>
              </p:cNvSpPr>
              <p:nvPr/>
            </p:nvSpPr>
            <p:spPr bwMode="auto">
              <a:xfrm>
                <a:off x="5091112" y="4361174"/>
                <a:ext cx="838200" cy="1577"/>
              </a:xfrm>
              <a:prstGeom prst="line">
                <a:avLst/>
              </a:prstGeom>
              <a:noFill/>
              <a:ln w="0">
                <a:noFill/>
                <a:round/>
                <a:headEnd/>
                <a:tailEnd/>
              </a:ln>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050" b="0" i="0" u="none" strike="noStrike" kern="0" cap="none" spc="0" normalizeH="0" baseline="0" noProof="0">
                  <a:ln>
                    <a:noFill/>
                  </a:ln>
                  <a:solidFill>
                    <a:srgbClr val="000066"/>
                  </a:solidFill>
                  <a:effectLst/>
                  <a:uLnTx/>
                  <a:uFillTx/>
                  <a:latin typeface="Arial" charset="0"/>
                </a:endParaRPr>
              </a:p>
            </p:txBody>
          </p:sp>
          <p:sp>
            <p:nvSpPr>
              <p:cNvPr id="33" name="Line 12"/>
              <p:cNvSpPr>
                <a:spLocks noChangeShapeType="1"/>
              </p:cNvSpPr>
              <p:nvPr/>
            </p:nvSpPr>
            <p:spPr bwMode="auto">
              <a:xfrm>
                <a:off x="5457825" y="2611438"/>
                <a:ext cx="1588" cy="201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1113">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34" name="AutoShape 1549"/>
              <p:cNvSpPr>
                <a:spLocks noChangeArrowheads="1"/>
              </p:cNvSpPr>
              <p:nvPr/>
            </p:nvSpPr>
            <p:spPr bwMode="auto">
              <a:xfrm>
                <a:off x="8591550" y="428625"/>
                <a:ext cx="215900" cy="6000750"/>
              </a:xfrm>
              <a:prstGeom prst="roundRect">
                <a:avLst>
                  <a:gd name="adj" fmla="val 16667"/>
                </a:avLst>
              </a:prstGeom>
              <a:solidFill>
                <a:srgbClr val="009999"/>
              </a:solidFill>
              <a:ln w="3175">
                <a:solidFill>
                  <a:sysClr val="windowText" lastClr="000000"/>
                </a:solidFill>
                <a:round/>
                <a:headEnd/>
                <a:tailEnd/>
              </a:ln>
            </p:spPr>
            <p:txBody>
              <a:bodyPr rot="10800000" vert="eaVert"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MX" altLang="es-CO" sz="1400" b="0" i="0" u="none" strike="noStrike" kern="0" cap="none" spc="0" normalizeH="0" baseline="0" noProof="0" smtClean="0">
                    <a:ln>
                      <a:noFill/>
                    </a:ln>
                    <a:solidFill>
                      <a:prstClr val="white"/>
                    </a:solidFill>
                    <a:effectLst/>
                    <a:uLnTx/>
                    <a:uFillTx/>
                    <a:latin typeface="Calibri" panose="020F0502020204030204" pitchFamily="34" charset="0"/>
                  </a:rPr>
                  <a:t>SATISFACCIÓN DE ESTUDIANTES  Y COMUNIDAD 	</a:t>
                </a:r>
                <a:endParaRPr kumimoji="0" lang="es-ES" altLang="es-CO" sz="1400" b="0" i="0" u="none" strike="noStrike" kern="0" cap="none" spc="0" normalizeH="0" baseline="0" noProof="0" smtClean="0">
                  <a:ln>
                    <a:noFill/>
                  </a:ln>
                  <a:solidFill>
                    <a:prstClr val="white"/>
                  </a:solidFill>
                  <a:effectLst/>
                  <a:uLnTx/>
                  <a:uFillTx/>
                  <a:latin typeface="Calibri" panose="020F0502020204030204" pitchFamily="34" charset="0"/>
                </a:endParaRPr>
              </a:p>
            </p:txBody>
          </p:sp>
          <p:sp>
            <p:nvSpPr>
              <p:cNvPr id="35" name="57 Flecha derecha"/>
              <p:cNvSpPr/>
              <p:nvPr/>
            </p:nvSpPr>
            <p:spPr bwMode="auto">
              <a:xfrm>
                <a:off x="585788" y="2956627"/>
                <a:ext cx="214313" cy="928483"/>
              </a:xfrm>
              <a:prstGeom prst="rightArrow">
                <a:avLst/>
              </a:prstGeom>
              <a:solidFill>
                <a:srgbClr val="009999"/>
              </a:solidFill>
              <a:ln w="3175" cap="flat" cmpd="sng" algn="ctr">
                <a:solidFill>
                  <a:sysClr val="windowText" lastClr="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200" b="0" i="0" u="none" strike="noStrike" kern="0" cap="none" spc="0" normalizeH="0" baseline="0" noProof="0">
                  <a:ln>
                    <a:noFill/>
                  </a:ln>
                  <a:solidFill>
                    <a:prstClr val="white"/>
                  </a:solidFill>
                  <a:effectLst/>
                  <a:uLnTx/>
                  <a:uFillTx/>
                  <a:latin typeface="Verdana"/>
                  <a:ea typeface="+mn-ea"/>
                  <a:cs typeface="+mn-cs"/>
                </a:endParaRPr>
              </a:p>
            </p:txBody>
          </p:sp>
          <p:sp>
            <p:nvSpPr>
              <p:cNvPr id="36" name="58 Flecha derecha"/>
              <p:cNvSpPr/>
              <p:nvPr/>
            </p:nvSpPr>
            <p:spPr bwMode="auto">
              <a:xfrm>
                <a:off x="8359775" y="2966085"/>
                <a:ext cx="214312" cy="930060"/>
              </a:xfrm>
              <a:prstGeom prst="rightArrow">
                <a:avLst/>
              </a:prstGeom>
              <a:solidFill>
                <a:srgbClr val="009999"/>
              </a:solidFill>
              <a:ln w="3175" cap="flat" cmpd="sng" algn="ctr">
                <a:solidFill>
                  <a:sysClr val="windowText" lastClr="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200" b="0" i="0" u="none" strike="noStrike" kern="0" cap="none" spc="0" normalizeH="0" baseline="0" noProof="0">
                  <a:ln>
                    <a:noFill/>
                  </a:ln>
                  <a:solidFill>
                    <a:prstClr val="white"/>
                  </a:solidFill>
                  <a:effectLst/>
                  <a:uLnTx/>
                  <a:uFillTx/>
                  <a:latin typeface="Verdana"/>
                  <a:ea typeface="+mn-ea"/>
                  <a:cs typeface="+mn-cs"/>
                </a:endParaRPr>
              </a:p>
            </p:txBody>
          </p:sp>
          <p:sp>
            <p:nvSpPr>
              <p:cNvPr id="37" name="AutoShape 1630"/>
              <p:cNvSpPr>
                <a:spLocks noChangeArrowheads="1"/>
              </p:cNvSpPr>
              <p:nvPr/>
            </p:nvSpPr>
            <p:spPr bwMode="auto">
              <a:xfrm rot="10800000">
                <a:off x="4064000" y="1668463"/>
                <a:ext cx="1009650" cy="273050"/>
              </a:xfrm>
              <a:prstGeom prst="upArrow">
                <a:avLst>
                  <a:gd name="adj1" fmla="val 50000"/>
                  <a:gd name="adj2" fmla="val 45606"/>
                </a:avLst>
              </a:prstGeom>
              <a:solidFill>
                <a:srgbClr val="009999"/>
              </a:solidFill>
              <a:ln w="3175" algn="ctr">
                <a:solidFill>
                  <a:sysClr val="windowText" lastClr="000000"/>
                </a:solidFill>
                <a:miter lim="800000"/>
                <a:headEnd/>
                <a:tailEnd/>
              </a:ln>
            </p:spPr>
            <p:txBody>
              <a:bodyPr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grpSp>
            <p:nvGrpSpPr>
              <p:cNvPr id="38" name="79 Grupo"/>
              <p:cNvGrpSpPr>
                <a:grpSpLocks/>
              </p:cNvGrpSpPr>
              <p:nvPr/>
            </p:nvGrpSpPr>
            <p:grpSpPr bwMode="auto">
              <a:xfrm>
                <a:off x="1285875" y="665163"/>
                <a:ext cx="6704013" cy="1357312"/>
                <a:chOff x="1222830" y="665850"/>
                <a:chExt cx="6703598" cy="1357301"/>
              </a:xfrm>
            </p:grpSpPr>
            <p:sp>
              <p:nvSpPr>
                <p:cNvPr id="82" name="61 Rectángulo redondeado"/>
                <p:cNvSpPr/>
                <p:nvPr/>
              </p:nvSpPr>
              <p:spPr>
                <a:xfrm rot="501176">
                  <a:off x="1222830" y="665850"/>
                  <a:ext cx="6703598" cy="1357301"/>
                </a:xfrm>
                <a:prstGeom prst="roundRect">
                  <a:avLst/>
                </a:prstGeom>
                <a:solidFill>
                  <a:srgbClr val="C19859">
                    <a:lumMod val="20000"/>
                    <a:lumOff val="80000"/>
                  </a:srgbClr>
                </a:solidFill>
                <a:ln w="42500" cap="flat" cmpd="sng" algn="ctr">
                  <a:noFill/>
                  <a:prstDash val="solid"/>
                </a:ln>
                <a:effectLst/>
                <a:scene3d>
                  <a:camera prst="isometricOffAxis1Top"/>
                  <a:lightRig rig="threePt" dir="t"/>
                </a:scene3d>
                <a:sp3d>
                  <a:bevelT/>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200" b="0" i="0" u="none" strike="noStrike" kern="0" cap="none" spc="0" normalizeH="0" baseline="0" noProof="0" dirty="0">
                    <a:ln>
                      <a:noFill/>
                    </a:ln>
                    <a:solidFill>
                      <a:prstClr val="white"/>
                    </a:solidFill>
                    <a:effectLst/>
                    <a:uLnTx/>
                    <a:uFillTx/>
                    <a:latin typeface="Verdana"/>
                    <a:ea typeface="+mn-ea"/>
                    <a:cs typeface="+mn-cs"/>
                  </a:endParaRPr>
                </a:p>
              </p:txBody>
            </p:sp>
            <p:sp>
              <p:nvSpPr>
                <p:cNvPr id="83" name="62 Bisel"/>
                <p:cNvSpPr/>
                <p:nvPr/>
              </p:nvSpPr>
              <p:spPr>
                <a:xfrm>
                  <a:off x="1895456" y="719119"/>
                  <a:ext cx="1764000"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PLANEACIÓN INSTITUCIONAL</a:t>
                  </a:r>
                </a:p>
              </p:txBody>
            </p:sp>
            <p:sp>
              <p:nvSpPr>
                <p:cNvPr id="84" name="63 Bisel"/>
                <p:cNvSpPr/>
                <p:nvPr/>
              </p:nvSpPr>
              <p:spPr>
                <a:xfrm>
                  <a:off x="3674934" y="722294"/>
                  <a:ext cx="1800000"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COMUNICACIÓN INSTITUCIONAL</a:t>
                  </a:r>
                </a:p>
              </p:txBody>
            </p:sp>
            <p:sp>
              <p:nvSpPr>
                <p:cNvPr id="85" name="64 Bisel"/>
                <p:cNvSpPr/>
                <p:nvPr/>
              </p:nvSpPr>
              <p:spPr>
                <a:xfrm>
                  <a:off x="5495808" y="722294"/>
                  <a:ext cx="1764000"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SEGUIMIENTO Y CONTROL</a:t>
                  </a:r>
                </a:p>
              </p:txBody>
            </p:sp>
          </p:grpSp>
          <p:sp>
            <p:nvSpPr>
              <p:cNvPr id="39" name="66 CuadroTexto"/>
              <p:cNvSpPr txBox="1">
                <a:spLocks noChangeArrowheads="1"/>
              </p:cNvSpPr>
              <p:nvPr/>
            </p:nvSpPr>
            <p:spPr bwMode="auto">
              <a:xfrm>
                <a:off x="3840925" y="5367338"/>
                <a:ext cx="1451038" cy="36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altLang="es-CO" sz="1800" b="1" i="0" u="none" strike="noStrike" kern="0" cap="none" spc="0" normalizeH="0" baseline="0" noProof="0" dirty="0" smtClean="0">
                    <a:ln>
                      <a:noFill/>
                    </a:ln>
                    <a:effectLst/>
                    <a:uLnTx/>
                    <a:uFillTx/>
                    <a:latin typeface="Calibri" panose="020F0502020204030204" pitchFamily="34" charset="0"/>
                  </a:rPr>
                  <a:t>EVALUACIÓN</a:t>
                </a:r>
              </a:p>
            </p:txBody>
          </p:sp>
          <p:sp>
            <p:nvSpPr>
              <p:cNvPr id="40" name="66 Bisel"/>
              <p:cNvSpPr/>
              <p:nvPr/>
            </p:nvSpPr>
            <p:spPr bwMode="auto">
              <a:xfrm>
                <a:off x="3668706" y="5676917"/>
                <a:ext cx="1800000"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CONTROL DE  EVALUACIÓN</a:t>
                </a:r>
              </a:p>
            </p:txBody>
          </p:sp>
          <p:sp>
            <p:nvSpPr>
              <p:cNvPr id="41" name="65 CuadroTexto"/>
              <p:cNvSpPr txBox="1">
                <a:spLocks noChangeArrowheads="1"/>
              </p:cNvSpPr>
              <p:nvPr/>
            </p:nvSpPr>
            <p:spPr bwMode="auto">
              <a:xfrm>
                <a:off x="3867150" y="1976438"/>
                <a:ext cx="1381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altLang="es-CO" sz="1800" b="1" i="0" u="none" strike="noStrike" kern="0" cap="none" spc="0" normalizeH="0" baseline="0" noProof="0" dirty="0" smtClean="0">
                    <a:ln>
                      <a:noFill/>
                    </a:ln>
                    <a:solidFill>
                      <a:prstClr val="black"/>
                    </a:solidFill>
                    <a:effectLst/>
                    <a:uLnTx/>
                    <a:uFillTx/>
                    <a:latin typeface="Calibri" panose="020F0502020204030204" pitchFamily="34" charset="0"/>
                  </a:rPr>
                  <a:t>MISIONALES</a:t>
                </a:r>
              </a:p>
            </p:txBody>
          </p:sp>
          <p:sp>
            <p:nvSpPr>
              <p:cNvPr id="42" name="71 Rectángulo redondeado"/>
              <p:cNvSpPr/>
              <p:nvPr/>
            </p:nvSpPr>
            <p:spPr bwMode="auto">
              <a:xfrm rot="501176">
                <a:off x="1287439" y="2238388"/>
                <a:ext cx="6703598" cy="1357301"/>
              </a:xfrm>
              <a:prstGeom prst="roundRect">
                <a:avLst/>
              </a:prstGeom>
              <a:solidFill>
                <a:srgbClr val="C19859">
                  <a:lumMod val="20000"/>
                  <a:lumOff val="80000"/>
                </a:srgbClr>
              </a:solidFill>
              <a:ln w="42500" cap="flat" cmpd="sng" algn="ctr">
                <a:noFill/>
                <a:prstDash val="solid"/>
              </a:ln>
              <a:effectLst/>
              <a:scene3d>
                <a:camera prst="isometricOffAxis1Top"/>
                <a:lightRig rig="threePt" dir="t"/>
              </a:scene3d>
              <a:sp3d>
                <a:bevelT/>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200" b="0" i="0" u="none" strike="noStrike" kern="0" cap="none" spc="0" normalizeH="0" baseline="0" noProof="0" dirty="0">
                  <a:ln>
                    <a:noFill/>
                  </a:ln>
                  <a:solidFill>
                    <a:prstClr val="white"/>
                  </a:solidFill>
                  <a:effectLst/>
                  <a:uLnTx/>
                  <a:uFillTx/>
                  <a:latin typeface="Verdana"/>
                  <a:ea typeface="+mn-ea"/>
                  <a:cs typeface="+mn-cs"/>
                </a:endParaRPr>
              </a:p>
            </p:txBody>
          </p:sp>
          <p:sp>
            <p:nvSpPr>
              <p:cNvPr id="43" name="66 CuadroTexto"/>
              <p:cNvSpPr txBox="1">
                <a:spLocks noChangeArrowheads="1"/>
              </p:cNvSpPr>
              <p:nvPr/>
            </p:nvSpPr>
            <p:spPr bwMode="auto">
              <a:xfrm>
                <a:off x="4130236" y="3465513"/>
                <a:ext cx="878767" cy="36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altLang="es-CO" sz="1800" b="1" i="0" u="none" strike="noStrike" kern="0" cap="none" spc="0" normalizeH="0" baseline="0" noProof="0" dirty="0" smtClean="0">
                    <a:ln>
                      <a:noFill/>
                    </a:ln>
                    <a:effectLst/>
                    <a:uLnTx/>
                    <a:uFillTx/>
                    <a:latin typeface="Calibri" panose="020F0502020204030204" pitchFamily="34" charset="0"/>
                  </a:rPr>
                  <a:t>APOYO</a:t>
                </a:r>
              </a:p>
            </p:txBody>
          </p:sp>
          <p:sp>
            <p:nvSpPr>
              <p:cNvPr id="44" name="82 Rectángulo redondeado"/>
              <p:cNvSpPr/>
              <p:nvPr/>
            </p:nvSpPr>
            <p:spPr bwMode="auto">
              <a:xfrm rot="501176">
                <a:off x="1310834" y="4051562"/>
                <a:ext cx="6703200" cy="1357948"/>
              </a:xfrm>
              <a:prstGeom prst="roundRect">
                <a:avLst/>
              </a:prstGeom>
              <a:solidFill>
                <a:srgbClr val="C19859">
                  <a:lumMod val="20000"/>
                  <a:lumOff val="80000"/>
                </a:srgbClr>
              </a:solidFill>
              <a:ln w="42500" cap="flat" cmpd="sng" algn="ctr">
                <a:noFill/>
                <a:prstDash val="solid"/>
              </a:ln>
              <a:effectLst/>
              <a:scene3d>
                <a:camera prst="isometricOffAxis1Top"/>
                <a:lightRig rig="threePt" dir="t"/>
              </a:scene3d>
              <a:sp3d>
                <a:bevelT/>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200" b="0" i="0" u="none" strike="noStrike" kern="0" cap="none" spc="0" normalizeH="0" baseline="0" noProof="0" dirty="0">
                  <a:ln>
                    <a:noFill/>
                  </a:ln>
                  <a:solidFill>
                    <a:prstClr val="white"/>
                  </a:solidFill>
                  <a:effectLst/>
                  <a:uLnTx/>
                  <a:uFillTx/>
                  <a:latin typeface="Verdana"/>
                  <a:ea typeface="+mn-ea"/>
                  <a:cs typeface="+mn-cs"/>
                </a:endParaRPr>
              </a:p>
            </p:txBody>
          </p:sp>
          <p:sp>
            <p:nvSpPr>
              <p:cNvPr id="45" name="83 Rectángulo redondeado"/>
              <p:cNvSpPr/>
              <p:nvPr/>
            </p:nvSpPr>
            <p:spPr bwMode="auto">
              <a:xfrm>
                <a:off x="1227138" y="3520968"/>
                <a:ext cx="6702424" cy="1551151"/>
              </a:xfrm>
              <a:prstGeom prst="roundRect">
                <a:avLst>
                  <a:gd name="adj" fmla="val 6618"/>
                </a:avLst>
              </a:prstGeom>
              <a:noFill/>
              <a:ln w="12700" cap="flat" cmpd="sng" algn="ctr">
                <a:solidFill>
                  <a:srgbClr val="009999"/>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Verdana"/>
                  <a:ea typeface="+mn-ea"/>
                  <a:cs typeface="+mn-cs"/>
                </a:endParaRPr>
              </a:p>
            </p:txBody>
          </p:sp>
          <p:sp>
            <p:nvSpPr>
              <p:cNvPr id="46" name="AutoShape 1630"/>
              <p:cNvSpPr>
                <a:spLocks noChangeArrowheads="1"/>
              </p:cNvSpPr>
              <p:nvPr/>
            </p:nvSpPr>
            <p:spPr bwMode="auto">
              <a:xfrm>
                <a:off x="4059238" y="3246438"/>
                <a:ext cx="1009650" cy="273050"/>
              </a:xfrm>
              <a:prstGeom prst="upArrow">
                <a:avLst>
                  <a:gd name="adj1" fmla="val 50000"/>
                  <a:gd name="adj2" fmla="val 45606"/>
                </a:avLst>
              </a:prstGeom>
              <a:solidFill>
                <a:srgbClr val="009999"/>
              </a:solidFill>
              <a:ln w="3175" algn="ctr">
                <a:solidFill>
                  <a:sysClr val="windowText" lastClr="000000"/>
                </a:solidFill>
                <a:miter lim="800000"/>
                <a:headEnd/>
                <a:tailEnd/>
              </a:ln>
            </p:spPr>
            <p:txBody>
              <a:bodyPr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sp>
            <p:nvSpPr>
              <p:cNvPr id="47" name="94 Rectángulo redondeado"/>
              <p:cNvSpPr/>
              <p:nvPr/>
            </p:nvSpPr>
            <p:spPr bwMode="auto">
              <a:xfrm>
                <a:off x="1214438" y="5392122"/>
                <a:ext cx="6702424" cy="961587"/>
              </a:xfrm>
              <a:prstGeom prst="roundRect">
                <a:avLst>
                  <a:gd name="adj" fmla="val 6618"/>
                </a:avLst>
              </a:prstGeom>
              <a:noFill/>
              <a:ln w="12700" cap="flat" cmpd="sng" algn="ctr">
                <a:solidFill>
                  <a:srgbClr val="009999"/>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Verdana"/>
                  <a:ea typeface="+mn-ea"/>
                  <a:cs typeface="+mn-cs"/>
                </a:endParaRPr>
              </a:p>
            </p:txBody>
          </p:sp>
          <p:sp>
            <p:nvSpPr>
              <p:cNvPr id="48" name="AutoShape 1630"/>
              <p:cNvSpPr>
                <a:spLocks noChangeArrowheads="1"/>
              </p:cNvSpPr>
              <p:nvPr/>
            </p:nvSpPr>
            <p:spPr bwMode="auto">
              <a:xfrm>
                <a:off x="4054475" y="5105400"/>
                <a:ext cx="1009650" cy="273050"/>
              </a:xfrm>
              <a:prstGeom prst="upArrow">
                <a:avLst>
                  <a:gd name="adj1" fmla="val 50000"/>
                  <a:gd name="adj2" fmla="val 45606"/>
                </a:avLst>
              </a:prstGeom>
              <a:solidFill>
                <a:srgbClr val="009999"/>
              </a:solidFill>
              <a:ln w="3175" algn="ctr">
                <a:solidFill>
                  <a:sysClr val="windowText" lastClr="000000"/>
                </a:solidFill>
                <a:miter lim="800000"/>
                <a:headEnd/>
                <a:tailEnd/>
              </a:ln>
            </p:spPr>
            <p:txBody>
              <a:bodyPr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CO" sz="1200" b="0" i="0" u="none" strike="noStrike" kern="0" cap="none" spc="0" normalizeH="0" baseline="0" noProof="0" smtClean="0">
                  <a:ln>
                    <a:noFill/>
                  </a:ln>
                  <a:solidFill>
                    <a:srgbClr val="000066"/>
                  </a:solidFill>
                  <a:effectLst/>
                  <a:uLnTx/>
                  <a:uFillTx/>
                  <a:latin typeface="Arial" panose="020B0604020202020204" pitchFamily="34" charset="0"/>
                </a:endParaRPr>
              </a:p>
            </p:txBody>
          </p:sp>
          <p:grpSp>
            <p:nvGrpSpPr>
              <p:cNvPr id="49" name="91 Grupo"/>
              <p:cNvGrpSpPr>
                <a:grpSpLocks/>
              </p:cNvGrpSpPr>
              <p:nvPr/>
            </p:nvGrpSpPr>
            <p:grpSpPr bwMode="auto">
              <a:xfrm>
                <a:off x="858838" y="1000125"/>
                <a:ext cx="366712" cy="4867275"/>
                <a:chOff x="858812" y="1000125"/>
                <a:chExt cx="366276" cy="4867293"/>
              </a:xfrm>
            </p:grpSpPr>
            <p:grpSp>
              <p:nvGrpSpPr>
                <p:cNvPr id="75" name="83 Grupo"/>
                <p:cNvGrpSpPr>
                  <a:grpSpLocks/>
                </p:cNvGrpSpPr>
                <p:nvPr/>
              </p:nvGrpSpPr>
              <p:grpSpPr bwMode="auto">
                <a:xfrm>
                  <a:off x="1068113" y="1000125"/>
                  <a:ext cx="156975" cy="4860943"/>
                  <a:chOff x="941113" y="1000125"/>
                  <a:chExt cx="156975" cy="4860943"/>
                </a:xfrm>
              </p:grpSpPr>
              <p:cxnSp>
                <p:nvCxnSpPr>
                  <p:cNvPr id="77" name="99 Conector recto de flecha"/>
                  <p:cNvCxnSpPr/>
                  <p:nvPr/>
                </p:nvCxnSpPr>
                <p:spPr bwMode="auto">
                  <a:xfrm>
                    <a:off x="953798" y="1009807"/>
                    <a:ext cx="144291" cy="1577"/>
                  </a:xfrm>
                  <a:prstGeom prst="straightConnector1">
                    <a:avLst/>
                  </a:prstGeom>
                  <a:noFill/>
                  <a:ln w="19050" cap="flat" cmpd="sng" algn="ctr">
                    <a:solidFill>
                      <a:srgbClr val="009999"/>
                    </a:solidFill>
                    <a:prstDash val="solid"/>
                    <a:tailEnd type="arrow"/>
                  </a:ln>
                  <a:effectLst/>
                </p:spPr>
              </p:cxnSp>
              <p:cxnSp>
                <p:nvCxnSpPr>
                  <p:cNvPr id="78" name="100 Conector recto"/>
                  <p:cNvCxnSpPr/>
                  <p:nvPr/>
                </p:nvCxnSpPr>
                <p:spPr bwMode="auto">
                  <a:xfrm rot="5400000">
                    <a:off x="-1485689" y="3431908"/>
                    <a:ext cx="4864703" cy="1585"/>
                  </a:xfrm>
                  <a:prstGeom prst="line">
                    <a:avLst/>
                  </a:prstGeom>
                  <a:noFill/>
                  <a:ln w="19050" cap="flat" cmpd="sng" algn="ctr">
                    <a:solidFill>
                      <a:srgbClr val="009999"/>
                    </a:solidFill>
                    <a:prstDash val="solid"/>
                  </a:ln>
                  <a:effectLst/>
                </p:spPr>
              </p:cxnSp>
              <p:cxnSp>
                <p:nvCxnSpPr>
                  <p:cNvPr id="79" name="101 Conector recto de flecha"/>
                  <p:cNvCxnSpPr/>
                  <p:nvPr/>
                </p:nvCxnSpPr>
                <p:spPr bwMode="auto">
                  <a:xfrm>
                    <a:off x="950627" y="2592491"/>
                    <a:ext cx="144291" cy="1577"/>
                  </a:xfrm>
                  <a:prstGeom prst="straightConnector1">
                    <a:avLst/>
                  </a:prstGeom>
                  <a:noFill/>
                  <a:ln w="19050" cap="flat" cmpd="sng" algn="ctr">
                    <a:solidFill>
                      <a:srgbClr val="009999"/>
                    </a:solidFill>
                    <a:prstDash val="solid"/>
                    <a:tailEnd type="arrow"/>
                  </a:ln>
                  <a:effectLst/>
                </p:spPr>
              </p:cxnSp>
              <p:cxnSp>
                <p:nvCxnSpPr>
                  <p:cNvPr id="80" name="102 Conector recto de flecha"/>
                  <p:cNvCxnSpPr/>
                  <p:nvPr/>
                </p:nvCxnSpPr>
                <p:spPr bwMode="auto">
                  <a:xfrm>
                    <a:off x="945870" y="4315473"/>
                    <a:ext cx="144290" cy="1576"/>
                  </a:xfrm>
                  <a:prstGeom prst="straightConnector1">
                    <a:avLst/>
                  </a:prstGeom>
                  <a:noFill/>
                  <a:ln w="19050" cap="flat" cmpd="sng" algn="ctr">
                    <a:solidFill>
                      <a:srgbClr val="009999"/>
                    </a:solidFill>
                    <a:prstDash val="solid"/>
                    <a:tailEnd type="arrow"/>
                  </a:ln>
                  <a:effectLst/>
                </p:spPr>
              </p:cxnSp>
              <p:cxnSp>
                <p:nvCxnSpPr>
                  <p:cNvPr id="81" name="103 Conector recto de flecha"/>
                  <p:cNvCxnSpPr/>
                  <p:nvPr/>
                </p:nvCxnSpPr>
                <p:spPr bwMode="auto">
                  <a:xfrm>
                    <a:off x="941113" y="5861899"/>
                    <a:ext cx="144291" cy="1577"/>
                  </a:xfrm>
                  <a:prstGeom prst="straightConnector1">
                    <a:avLst/>
                  </a:prstGeom>
                  <a:noFill/>
                  <a:ln w="19050" cap="flat" cmpd="sng" algn="ctr">
                    <a:solidFill>
                      <a:srgbClr val="009999"/>
                    </a:solidFill>
                    <a:prstDash val="solid"/>
                    <a:tailEnd type="arrow"/>
                  </a:ln>
                  <a:effectLst/>
                </p:spPr>
              </p:cxnSp>
            </p:grpSp>
            <p:sp>
              <p:nvSpPr>
                <p:cNvPr id="76" name="98 Rectángulo"/>
                <p:cNvSpPr/>
                <p:nvPr/>
              </p:nvSpPr>
              <p:spPr>
                <a:xfrm>
                  <a:off x="858812" y="1009634"/>
                  <a:ext cx="214314" cy="4857784"/>
                </a:xfrm>
                <a:prstGeom prst="rect">
                  <a:avLst/>
                </a:prstGeom>
                <a:solidFill>
                  <a:sysClr val="window" lastClr="FFFFFF"/>
                </a:solidFill>
                <a:ln w="19050" cap="flat" cmpd="sng" algn="ctr">
                  <a:solidFill>
                    <a:srgbClr val="009999"/>
                  </a:solidFill>
                  <a:prstDash val="solid"/>
                </a:ln>
                <a:effectLst/>
              </p:spPr>
              <p:txBody>
                <a:bodyPr vert="vert27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black"/>
                      </a:solidFill>
                      <a:effectLst/>
                      <a:uLnTx/>
                      <a:uFillTx/>
                      <a:latin typeface="Verdana"/>
                      <a:ea typeface="+mn-ea"/>
                      <a:cs typeface="+mn-cs"/>
                    </a:rPr>
                    <a:t>CONTROL DE GESTIÓN</a:t>
                  </a:r>
                </a:p>
              </p:txBody>
            </p:sp>
          </p:grpSp>
          <p:sp>
            <p:nvSpPr>
              <p:cNvPr id="50" name="104 Rectángulo redondeado"/>
              <p:cNvSpPr/>
              <p:nvPr/>
            </p:nvSpPr>
            <p:spPr bwMode="auto">
              <a:xfrm>
                <a:off x="1227138" y="1974546"/>
                <a:ext cx="6702424" cy="1264251"/>
              </a:xfrm>
              <a:prstGeom prst="roundRect">
                <a:avLst>
                  <a:gd name="adj" fmla="val 6618"/>
                </a:avLst>
              </a:prstGeom>
              <a:noFill/>
              <a:ln w="12700" cap="flat" cmpd="sng" algn="ctr">
                <a:solidFill>
                  <a:srgbClr val="009999"/>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Verdana"/>
                  <a:ea typeface="+mn-ea"/>
                  <a:cs typeface="+mn-cs"/>
                </a:endParaRPr>
              </a:p>
            </p:txBody>
          </p:sp>
          <p:sp>
            <p:nvSpPr>
              <p:cNvPr id="51" name="105 Rectángulo redondeado"/>
              <p:cNvSpPr/>
              <p:nvPr/>
            </p:nvSpPr>
            <p:spPr bwMode="auto">
              <a:xfrm>
                <a:off x="1227138" y="395021"/>
                <a:ext cx="6702424" cy="1264251"/>
              </a:xfrm>
              <a:prstGeom prst="roundRect">
                <a:avLst>
                  <a:gd name="adj" fmla="val 6618"/>
                </a:avLst>
              </a:prstGeom>
              <a:noFill/>
              <a:ln w="12700" cap="flat" cmpd="sng" algn="ctr">
                <a:solidFill>
                  <a:srgbClr val="009999"/>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0" i="0" u="none" strike="noStrike" kern="0" cap="none" spc="0" normalizeH="0" baseline="0" noProof="0">
                  <a:ln>
                    <a:noFill/>
                  </a:ln>
                  <a:solidFill>
                    <a:prstClr val="white"/>
                  </a:solidFill>
                  <a:effectLst/>
                  <a:uLnTx/>
                  <a:uFillTx/>
                  <a:latin typeface="Verdana"/>
                  <a:ea typeface="+mn-ea"/>
                  <a:cs typeface="+mn-cs"/>
                </a:endParaRPr>
              </a:p>
            </p:txBody>
          </p:sp>
          <p:grpSp>
            <p:nvGrpSpPr>
              <p:cNvPr id="52" name="93 Grupo"/>
              <p:cNvGrpSpPr>
                <a:grpSpLocks/>
              </p:cNvGrpSpPr>
              <p:nvPr/>
            </p:nvGrpSpPr>
            <p:grpSpPr bwMode="auto">
              <a:xfrm>
                <a:off x="7931150" y="1000125"/>
                <a:ext cx="365125" cy="4865688"/>
                <a:chOff x="7931638" y="1000125"/>
                <a:chExt cx="364664" cy="4865704"/>
              </a:xfrm>
            </p:grpSpPr>
            <p:grpSp>
              <p:nvGrpSpPr>
                <p:cNvPr id="68" name="84 Grupo"/>
                <p:cNvGrpSpPr>
                  <a:grpSpLocks/>
                </p:cNvGrpSpPr>
                <p:nvPr/>
              </p:nvGrpSpPr>
              <p:grpSpPr bwMode="auto">
                <a:xfrm flipH="1">
                  <a:off x="7931638" y="1000125"/>
                  <a:ext cx="156965" cy="4860941"/>
                  <a:chOff x="941123" y="1000125"/>
                  <a:chExt cx="156965" cy="4860941"/>
                </a:xfrm>
              </p:grpSpPr>
              <p:cxnSp>
                <p:nvCxnSpPr>
                  <p:cNvPr id="70" name="109 Conector recto de flecha"/>
                  <p:cNvCxnSpPr/>
                  <p:nvPr/>
                </p:nvCxnSpPr>
                <p:spPr bwMode="auto">
                  <a:xfrm>
                    <a:off x="953808" y="1009807"/>
                    <a:ext cx="144280" cy="1577"/>
                  </a:xfrm>
                  <a:prstGeom prst="straightConnector1">
                    <a:avLst/>
                  </a:prstGeom>
                  <a:noFill/>
                  <a:ln w="19050" cap="flat" cmpd="sng" algn="ctr">
                    <a:solidFill>
                      <a:srgbClr val="009999"/>
                    </a:solidFill>
                    <a:prstDash val="solid"/>
                    <a:tailEnd type="arrow"/>
                  </a:ln>
                  <a:effectLst/>
                </p:spPr>
              </p:cxnSp>
              <p:cxnSp>
                <p:nvCxnSpPr>
                  <p:cNvPr id="71" name="110 Conector recto"/>
                  <p:cNvCxnSpPr/>
                  <p:nvPr/>
                </p:nvCxnSpPr>
                <p:spPr bwMode="auto">
                  <a:xfrm rot="5400000">
                    <a:off x="-1483313" y="3429543"/>
                    <a:ext cx="4859974" cy="1586"/>
                  </a:xfrm>
                  <a:prstGeom prst="line">
                    <a:avLst/>
                  </a:prstGeom>
                  <a:noFill/>
                  <a:ln w="19050" cap="flat" cmpd="sng" algn="ctr">
                    <a:solidFill>
                      <a:srgbClr val="009999"/>
                    </a:solidFill>
                    <a:prstDash val="solid"/>
                  </a:ln>
                  <a:effectLst/>
                </p:spPr>
              </p:cxnSp>
              <p:cxnSp>
                <p:nvCxnSpPr>
                  <p:cNvPr id="72" name="111 Conector recto de flecha"/>
                  <p:cNvCxnSpPr/>
                  <p:nvPr/>
                </p:nvCxnSpPr>
                <p:spPr bwMode="auto">
                  <a:xfrm>
                    <a:off x="950637" y="2592490"/>
                    <a:ext cx="144280" cy="1577"/>
                  </a:xfrm>
                  <a:prstGeom prst="straightConnector1">
                    <a:avLst/>
                  </a:prstGeom>
                  <a:noFill/>
                  <a:ln w="19050" cap="flat" cmpd="sng" algn="ctr">
                    <a:solidFill>
                      <a:srgbClr val="009999"/>
                    </a:solidFill>
                    <a:prstDash val="solid"/>
                    <a:tailEnd type="arrow"/>
                  </a:ln>
                  <a:effectLst/>
                </p:spPr>
              </p:cxnSp>
              <p:cxnSp>
                <p:nvCxnSpPr>
                  <p:cNvPr id="73" name="112 Conector recto de flecha"/>
                  <p:cNvCxnSpPr/>
                  <p:nvPr/>
                </p:nvCxnSpPr>
                <p:spPr bwMode="auto">
                  <a:xfrm>
                    <a:off x="945880" y="4313895"/>
                    <a:ext cx="144281" cy="1577"/>
                  </a:xfrm>
                  <a:prstGeom prst="straightConnector1">
                    <a:avLst/>
                  </a:prstGeom>
                  <a:noFill/>
                  <a:ln w="19050" cap="flat" cmpd="sng" algn="ctr">
                    <a:solidFill>
                      <a:srgbClr val="009999"/>
                    </a:solidFill>
                    <a:prstDash val="solid"/>
                    <a:tailEnd type="arrow"/>
                  </a:ln>
                  <a:effectLst/>
                </p:spPr>
              </p:cxnSp>
              <p:cxnSp>
                <p:nvCxnSpPr>
                  <p:cNvPr id="74" name="113 Conector recto de flecha"/>
                  <p:cNvCxnSpPr/>
                  <p:nvPr/>
                </p:nvCxnSpPr>
                <p:spPr bwMode="auto">
                  <a:xfrm>
                    <a:off x="941124" y="5857169"/>
                    <a:ext cx="144280" cy="1576"/>
                  </a:xfrm>
                  <a:prstGeom prst="straightConnector1">
                    <a:avLst/>
                  </a:prstGeom>
                  <a:noFill/>
                  <a:ln w="19050" cap="flat" cmpd="sng" algn="ctr">
                    <a:solidFill>
                      <a:srgbClr val="009999"/>
                    </a:solidFill>
                    <a:prstDash val="solid"/>
                    <a:tailEnd type="arrow"/>
                  </a:ln>
                  <a:effectLst/>
                </p:spPr>
              </p:cxnSp>
            </p:grpSp>
            <p:sp>
              <p:nvSpPr>
                <p:cNvPr id="69" name="108 Rectángulo"/>
                <p:cNvSpPr/>
                <p:nvPr/>
              </p:nvSpPr>
              <p:spPr>
                <a:xfrm>
                  <a:off x="8081988" y="1008045"/>
                  <a:ext cx="214314" cy="4857784"/>
                </a:xfrm>
                <a:prstGeom prst="rect">
                  <a:avLst/>
                </a:prstGeom>
                <a:solidFill>
                  <a:sysClr val="window" lastClr="FFFFFF"/>
                </a:solidFill>
                <a:ln w="19050" cap="flat" cmpd="sng" algn="ctr">
                  <a:solidFill>
                    <a:srgbClr val="009999"/>
                  </a:solidFill>
                  <a:prstDash val="solid"/>
                </a:ln>
                <a:effectLst/>
              </p:spPr>
              <p:txBody>
                <a:bodyPr vert="vert27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black"/>
                      </a:solidFill>
                      <a:effectLst/>
                      <a:uLnTx/>
                      <a:uFillTx/>
                      <a:latin typeface="Verdana"/>
                      <a:ea typeface="+mn-ea"/>
                      <a:cs typeface="+mn-cs"/>
                    </a:rPr>
                    <a:t>CONTROL DE GESTIÓN</a:t>
                  </a:r>
                </a:p>
              </p:txBody>
            </p:sp>
          </p:grpSp>
          <p:sp>
            <p:nvSpPr>
              <p:cNvPr id="53" name="65 CuadroTexto"/>
              <p:cNvSpPr txBox="1">
                <a:spLocks noChangeArrowheads="1"/>
              </p:cNvSpPr>
              <p:nvPr/>
            </p:nvSpPr>
            <p:spPr bwMode="auto">
              <a:xfrm>
                <a:off x="3870612" y="357188"/>
                <a:ext cx="1582164" cy="37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altLang="es-CO" sz="1800" b="1" i="0" u="none" strike="noStrike" kern="0" cap="none" spc="0" normalizeH="0" baseline="0" noProof="0" dirty="0" smtClean="0">
                    <a:ln>
                      <a:noFill/>
                    </a:ln>
                    <a:solidFill>
                      <a:prstClr val="black"/>
                    </a:solidFill>
                    <a:effectLst/>
                    <a:uLnTx/>
                    <a:uFillTx/>
                    <a:latin typeface="Calibri" panose="020F0502020204030204" pitchFamily="34" charset="0"/>
                  </a:rPr>
                  <a:t>ESTRATÉGICOS</a:t>
                </a:r>
              </a:p>
            </p:txBody>
          </p:sp>
          <p:grpSp>
            <p:nvGrpSpPr>
              <p:cNvPr id="54" name="Grupo 2"/>
              <p:cNvGrpSpPr>
                <a:grpSpLocks/>
              </p:cNvGrpSpPr>
              <p:nvPr/>
            </p:nvGrpSpPr>
            <p:grpSpPr bwMode="auto">
              <a:xfrm>
                <a:off x="1904786" y="2335653"/>
                <a:ext cx="3661675" cy="648590"/>
                <a:chOff x="1858285" y="2335653"/>
                <a:chExt cx="3661675" cy="648590"/>
              </a:xfrm>
            </p:grpSpPr>
            <p:sp>
              <p:nvSpPr>
                <p:cNvPr id="66" name="72 Bisel">
                  <a:hlinkClick r:id="rId6" action="ppaction://hlinkpres?slideindex=2&amp;slidetitle=Diapositiva 2"/>
                </p:cNvPr>
                <p:cNvSpPr/>
                <p:nvPr/>
              </p:nvSpPr>
              <p:spPr bwMode="auto">
                <a:xfrm>
                  <a:off x="1858285" y="2335653"/>
                  <a:ext cx="1817866"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DOCENCIA</a:t>
                  </a:r>
                </a:p>
              </p:txBody>
            </p:sp>
            <p:sp>
              <p:nvSpPr>
                <p:cNvPr id="67" name="79 Bisel">
                  <a:hlinkClick r:id="rId7" action="ppaction://hlinkpres?slideindex=3&amp;slidetitle=Diapositiva 3"/>
                </p:cNvPr>
                <p:cNvSpPr/>
                <p:nvPr/>
              </p:nvSpPr>
              <p:spPr bwMode="auto">
                <a:xfrm>
                  <a:off x="3704953" y="2341301"/>
                  <a:ext cx="1815007" cy="642942"/>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INVESTIGACIÓN</a:t>
                  </a:r>
                </a:p>
              </p:txBody>
            </p:sp>
          </p:grpSp>
          <p:grpSp>
            <p:nvGrpSpPr>
              <p:cNvPr id="55" name="Grupo 1"/>
              <p:cNvGrpSpPr>
                <a:grpSpLocks/>
              </p:cNvGrpSpPr>
              <p:nvPr/>
            </p:nvGrpSpPr>
            <p:grpSpPr bwMode="auto">
              <a:xfrm>
                <a:off x="1452516" y="3846647"/>
                <a:ext cx="6237797" cy="946170"/>
                <a:chOff x="1306466" y="3846647"/>
                <a:chExt cx="6237797" cy="946170"/>
              </a:xfrm>
            </p:grpSpPr>
            <p:sp>
              <p:nvSpPr>
                <p:cNvPr id="56" name="90 Bisel"/>
                <p:cNvSpPr/>
                <p:nvPr/>
              </p:nvSpPr>
              <p:spPr bwMode="auto">
                <a:xfrm>
                  <a:off x="4564413" y="4307271"/>
                  <a:ext cx="1418061"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Internacionalización</a:t>
                  </a:r>
                </a:p>
              </p:txBody>
            </p:sp>
            <p:sp>
              <p:nvSpPr>
                <p:cNvPr id="57" name="86 Bisel"/>
                <p:cNvSpPr/>
                <p:nvPr/>
              </p:nvSpPr>
              <p:spPr bwMode="auto">
                <a:xfrm>
                  <a:off x="1306466" y="4317939"/>
                  <a:ext cx="896832"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Gestión Financiera</a:t>
                  </a:r>
                </a:p>
              </p:txBody>
            </p:sp>
            <p:sp>
              <p:nvSpPr>
                <p:cNvPr id="58" name="87 Bisel"/>
                <p:cNvSpPr/>
                <p:nvPr/>
              </p:nvSpPr>
              <p:spPr bwMode="auto">
                <a:xfrm>
                  <a:off x="1317478" y="3849322"/>
                  <a:ext cx="1074177"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Bienestar Institucional</a:t>
                  </a:r>
                </a:p>
              </p:txBody>
            </p:sp>
            <p:sp>
              <p:nvSpPr>
                <p:cNvPr id="59" name="88 Bisel"/>
                <p:cNvSpPr/>
                <p:nvPr/>
              </p:nvSpPr>
              <p:spPr bwMode="auto">
                <a:xfrm>
                  <a:off x="2219191" y="4324669"/>
                  <a:ext cx="1226425" cy="468148"/>
                </a:xfrm>
                <a:prstGeom prst="bevel">
                  <a:avLst/>
                </a:prstGeom>
                <a:solidFill>
                  <a:srgbClr val="009900"/>
                </a:soli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Gestión  Administrativa</a:t>
                  </a:r>
                </a:p>
              </p:txBody>
            </p:sp>
            <p:sp>
              <p:nvSpPr>
                <p:cNvPr id="60" name="89 Bisel"/>
                <p:cNvSpPr/>
                <p:nvPr/>
              </p:nvSpPr>
              <p:spPr bwMode="auto">
                <a:xfrm>
                  <a:off x="3437252" y="4321258"/>
                  <a:ext cx="1115835"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Infraestructura y Logística</a:t>
                  </a:r>
                </a:p>
              </p:txBody>
            </p:sp>
            <p:sp>
              <p:nvSpPr>
                <p:cNvPr id="61" name="90 Bisel"/>
                <p:cNvSpPr/>
                <p:nvPr/>
              </p:nvSpPr>
              <p:spPr bwMode="auto">
                <a:xfrm>
                  <a:off x="4413822" y="3850044"/>
                  <a:ext cx="966648"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Gestión Jurídica</a:t>
                  </a:r>
                </a:p>
              </p:txBody>
            </p:sp>
            <p:sp>
              <p:nvSpPr>
                <p:cNvPr id="62" name="91 Bisel"/>
                <p:cNvSpPr/>
                <p:nvPr/>
              </p:nvSpPr>
              <p:spPr bwMode="auto">
                <a:xfrm>
                  <a:off x="2397598" y="3850044"/>
                  <a:ext cx="1039520" cy="461708"/>
                </a:xfrm>
                <a:prstGeom prst="bevel">
                  <a:avLst/>
                </a:prstGeom>
                <a:solidFill>
                  <a:srgbClr val="009900"/>
                </a:soli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Recursos Físicos</a:t>
                  </a:r>
                </a:p>
              </p:txBody>
            </p:sp>
            <p:sp>
              <p:nvSpPr>
                <p:cNvPr id="63" name="92 Bisel"/>
                <p:cNvSpPr/>
                <p:nvPr/>
              </p:nvSpPr>
              <p:spPr bwMode="auto">
                <a:xfrm>
                  <a:off x="6002376" y="4294865"/>
                  <a:ext cx="1541887"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Soporte al Sistema  Integrado de  Gestión </a:t>
                  </a:r>
                </a:p>
              </p:txBody>
            </p:sp>
            <p:sp>
              <p:nvSpPr>
                <p:cNvPr id="64" name="93 Bisel"/>
                <p:cNvSpPr/>
                <p:nvPr/>
              </p:nvSpPr>
              <p:spPr bwMode="auto">
                <a:xfrm>
                  <a:off x="3405710" y="3846647"/>
                  <a:ext cx="1013067"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Admisiones y Matrículas</a:t>
                  </a:r>
                </a:p>
              </p:txBody>
            </p:sp>
            <p:sp>
              <p:nvSpPr>
                <p:cNvPr id="65" name="90 Bisel"/>
                <p:cNvSpPr/>
                <p:nvPr/>
              </p:nvSpPr>
              <p:spPr bwMode="auto">
                <a:xfrm>
                  <a:off x="5380469" y="3850044"/>
                  <a:ext cx="1042210" cy="46814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Gestión</a:t>
                  </a:r>
                  <a:r>
                    <a:rPr kumimoji="0" lang="es-CO" sz="1050" b="1" i="0" u="none" strike="noStrike" kern="0" cap="none" spc="0" normalizeH="0" baseline="0" noProof="0" dirty="0">
                      <a:ln>
                        <a:noFill/>
                      </a:ln>
                      <a:solidFill>
                        <a:prstClr val="black"/>
                      </a:solidFill>
                      <a:effectLst/>
                      <a:uLnTx/>
                      <a:uFillTx/>
                      <a:latin typeface="Verdana"/>
                      <a:ea typeface="+mn-ea"/>
                      <a:cs typeface="+mn-cs"/>
                    </a:rPr>
                    <a:t> </a:t>
                  </a:r>
                  <a:r>
                    <a:rPr kumimoji="0" lang="es-CO" sz="1050" b="0" i="0" u="none" strike="noStrike" kern="0" cap="none" spc="0" normalizeH="0" baseline="0" noProof="0" dirty="0">
                      <a:ln>
                        <a:noFill/>
                      </a:ln>
                      <a:solidFill>
                        <a:prstClr val="white"/>
                      </a:solidFill>
                      <a:effectLst/>
                      <a:uLnTx/>
                      <a:uFillTx/>
                      <a:latin typeface="Verdana"/>
                      <a:ea typeface="+mn-ea"/>
                      <a:cs typeface="+mn-cs"/>
                    </a:rPr>
                    <a:t>Documental</a:t>
                  </a:r>
                </a:p>
              </p:txBody>
            </p:sp>
          </p:grpSp>
        </p:grpSp>
        <p:sp>
          <p:nvSpPr>
            <p:cNvPr id="14" name="79 Bisel">
              <a:hlinkClick r:id="rId7" action="ppaction://hlinkpres?slideindex=3&amp;slidetitle=Diapositiva 3"/>
            </p:cNvPr>
            <p:cNvSpPr/>
            <p:nvPr/>
          </p:nvSpPr>
          <p:spPr bwMode="auto">
            <a:xfrm>
              <a:off x="5679399" y="2283655"/>
              <a:ext cx="1765325" cy="640869"/>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200" b="0" i="0" u="none" strike="noStrike" kern="0" cap="none" spc="0" normalizeH="0" baseline="0" noProof="0" dirty="0">
                  <a:ln>
                    <a:noFill/>
                  </a:ln>
                  <a:solidFill>
                    <a:prstClr val="white"/>
                  </a:solidFill>
                  <a:effectLst/>
                  <a:uLnTx/>
                  <a:uFillTx/>
                  <a:latin typeface="Verdana"/>
                  <a:ea typeface="+mn-ea"/>
                  <a:cs typeface="+mn-cs"/>
                </a:rPr>
                <a:t>PROYECCIÓN SOCIAL</a:t>
              </a:r>
            </a:p>
          </p:txBody>
        </p:sp>
        <p:sp>
          <p:nvSpPr>
            <p:cNvPr id="15" name="90 Bisel"/>
            <p:cNvSpPr/>
            <p:nvPr/>
          </p:nvSpPr>
          <p:spPr bwMode="auto">
            <a:xfrm>
              <a:off x="6652866" y="3790180"/>
              <a:ext cx="1121584" cy="462518"/>
            </a:xfrm>
            <a:prstGeom prst="bevel">
              <a:avLst/>
            </a:prstGeom>
            <a:gradFill rotWithShape="1">
              <a:gsLst>
                <a:gs pos="0">
                  <a:srgbClr val="4E8542">
                    <a:shade val="45000"/>
                    <a:satMod val="155000"/>
                  </a:srgbClr>
                </a:gs>
                <a:gs pos="60000">
                  <a:srgbClr val="4E8542">
                    <a:shade val="95000"/>
                    <a:satMod val="150000"/>
                  </a:srgbClr>
                </a:gs>
                <a:gs pos="100000">
                  <a:srgbClr val="4E8542">
                    <a:tint val="87000"/>
                    <a:satMod val="250000"/>
                  </a:srgb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CO" sz="1050" b="0" i="0" u="none" strike="noStrike" kern="0" cap="none" spc="0" normalizeH="0" baseline="0" noProof="0" dirty="0">
                  <a:ln>
                    <a:noFill/>
                  </a:ln>
                  <a:solidFill>
                    <a:prstClr val="white"/>
                  </a:solidFill>
                  <a:effectLst/>
                  <a:uLnTx/>
                  <a:uFillTx/>
                  <a:latin typeface="Verdana"/>
                  <a:ea typeface="+mn-ea"/>
                  <a:cs typeface="+mn-cs"/>
                </a:rPr>
                <a:t>Gestión</a:t>
              </a:r>
              <a:r>
                <a:rPr kumimoji="0" lang="es-CO" sz="1050" b="1" i="0" u="none" strike="noStrike" kern="0" cap="none" spc="0" normalizeH="0" baseline="0" noProof="0" dirty="0">
                  <a:ln>
                    <a:noFill/>
                  </a:ln>
                  <a:solidFill>
                    <a:prstClr val="black"/>
                  </a:solidFill>
                  <a:effectLst/>
                  <a:uLnTx/>
                  <a:uFillTx/>
                  <a:latin typeface="Verdana"/>
                  <a:ea typeface="+mn-ea"/>
                  <a:cs typeface="+mn-cs"/>
                </a:rPr>
                <a:t> </a:t>
              </a:r>
              <a:r>
                <a:rPr kumimoji="0" lang="es-CO" sz="1050" b="0" i="0" u="none" strike="noStrike" kern="0" cap="none" spc="0" normalizeH="0" baseline="0" noProof="0" dirty="0">
                  <a:ln>
                    <a:noFill/>
                  </a:ln>
                  <a:solidFill>
                    <a:prstClr val="white"/>
                  </a:solidFill>
                  <a:effectLst/>
                  <a:uLnTx/>
                  <a:uFillTx/>
                  <a:latin typeface="Verdana"/>
                  <a:ea typeface="+mn-ea"/>
                  <a:cs typeface="+mn-cs"/>
                </a:rPr>
                <a:t>del Conocimiento</a:t>
              </a:r>
            </a:p>
          </p:txBody>
        </p:sp>
      </p:grpSp>
      <p:sp>
        <p:nvSpPr>
          <p:cNvPr id="86" name="CuadroTexto 76"/>
          <p:cNvSpPr txBox="1">
            <a:spLocks noChangeArrowheads="1"/>
          </p:cNvSpPr>
          <p:nvPr/>
        </p:nvSpPr>
        <p:spPr bwMode="auto">
          <a:xfrm>
            <a:off x="-3967010" y="610563"/>
            <a:ext cx="202037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a:defRPr sz="6000" b="1">
                <a:solidFill>
                  <a:schemeClr val="accent2"/>
                </a:solidFill>
                <a:latin typeface="+mj-lt"/>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r>
              <a:rPr lang="es-CO" altLang="es-CO" sz="3000" dirty="0"/>
              <a:t>MAPA DE </a:t>
            </a:r>
            <a:r>
              <a:rPr lang="es-CO" altLang="es-CO" sz="3000" dirty="0" smtClean="0"/>
              <a:t>PROCESOS</a:t>
            </a:r>
            <a:endParaRPr lang="es-CO" altLang="es-CO" sz="3000" dirty="0"/>
          </a:p>
        </p:txBody>
      </p:sp>
    </p:spTree>
    <p:extLst>
      <p:ext uri="{BB962C8B-B14F-4D97-AF65-F5344CB8AC3E}">
        <p14:creationId xmlns:p14="http://schemas.microsoft.com/office/powerpoint/2010/main" val="3979047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2" name="Rectangle 445"/>
          <p:cNvSpPr>
            <a:spLocks noChangeArrowheads="1"/>
          </p:cNvSpPr>
          <p:nvPr/>
        </p:nvSpPr>
        <p:spPr bwMode="auto">
          <a:xfrm>
            <a:off x="6118539" y="1973668"/>
            <a:ext cx="1521501" cy="461315"/>
          </a:xfrm>
          <a:prstGeom prst="rect">
            <a:avLst/>
          </a:prstGeom>
          <a:noFill/>
          <a:ln w="19050"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cxnSp>
        <p:nvCxnSpPr>
          <p:cNvPr id="13" name="Conector recto 12"/>
          <p:cNvCxnSpPr>
            <a:stCxn id="14" idx="2"/>
            <a:endCxn id="12" idx="0"/>
          </p:cNvCxnSpPr>
          <p:nvPr/>
        </p:nvCxnSpPr>
        <p:spPr>
          <a:xfrm>
            <a:off x="6878843" y="1652349"/>
            <a:ext cx="447" cy="32131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445"/>
          <p:cNvSpPr>
            <a:spLocks noChangeArrowheads="1"/>
          </p:cNvSpPr>
          <p:nvPr/>
        </p:nvSpPr>
        <p:spPr bwMode="auto">
          <a:xfrm>
            <a:off x="6118817" y="1317920"/>
            <a:ext cx="1520051" cy="334429"/>
          </a:xfrm>
          <a:prstGeom prst="rect">
            <a:avLst/>
          </a:prstGeom>
          <a:no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p:spPr>
        <p:txBody>
          <a:bodyPr vert="horz" wrap="square" lIns="63305" tIns="31652" rIns="63305" bIns="31652" numCol="1" anchor="t" anchorCtr="0" compatLnSpc="1">
            <a:prstTxWarp prst="textNoShape">
              <a:avLst/>
            </a:prstTxWarp>
          </a:bodyPr>
          <a:lstStyle/>
          <a:p>
            <a:endParaRPr lang="es-CO" sz="800" dirty="0"/>
          </a:p>
        </p:txBody>
      </p:sp>
      <p:sp>
        <p:nvSpPr>
          <p:cNvPr id="15" name="Rectangle 435"/>
          <p:cNvSpPr>
            <a:spLocks noChangeArrowheads="1"/>
          </p:cNvSpPr>
          <p:nvPr/>
        </p:nvSpPr>
        <p:spPr bwMode="auto">
          <a:xfrm>
            <a:off x="6433959" y="1424698"/>
            <a:ext cx="951307" cy="138498"/>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Consejo Directivo</a:t>
            </a:r>
          </a:p>
        </p:txBody>
      </p:sp>
      <p:cxnSp>
        <p:nvCxnSpPr>
          <p:cNvPr id="16" name="Conector recto 15"/>
          <p:cNvCxnSpPr>
            <a:stCxn id="12" idx="2"/>
          </p:cNvCxnSpPr>
          <p:nvPr/>
        </p:nvCxnSpPr>
        <p:spPr>
          <a:xfrm>
            <a:off x="6879290" y="2434983"/>
            <a:ext cx="5960" cy="158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445"/>
          <p:cNvSpPr>
            <a:spLocks noChangeArrowheads="1"/>
          </p:cNvSpPr>
          <p:nvPr/>
        </p:nvSpPr>
        <p:spPr bwMode="auto">
          <a:xfrm>
            <a:off x="4348923" y="2053412"/>
            <a:ext cx="1283405" cy="334429"/>
          </a:xfrm>
          <a:prstGeom prst="rect">
            <a:avLst/>
          </a:prstGeom>
          <a:no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p:spPr>
        <p:txBody>
          <a:bodyPr vert="horz" wrap="square" lIns="63305" tIns="31652" rIns="63305" bIns="31652" numCol="1" anchor="t" anchorCtr="0" compatLnSpc="1">
            <a:prstTxWarp prst="textNoShape">
              <a:avLst/>
            </a:prstTxWarp>
          </a:bodyPr>
          <a:lstStyle/>
          <a:p>
            <a:endParaRPr lang="es-CO" sz="800" dirty="0"/>
          </a:p>
        </p:txBody>
      </p:sp>
      <p:sp>
        <p:nvSpPr>
          <p:cNvPr id="18" name="Rectangle 435"/>
          <p:cNvSpPr>
            <a:spLocks noChangeArrowheads="1"/>
          </p:cNvSpPr>
          <p:nvPr/>
        </p:nvSpPr>
        <p:spPr bwMode="auto">
          <a:xfrm>
            <a:off x="4422611" y="2145291"/>
            <a:ext cx="1096655" cy="138498"/>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Consejo Académico</a:t>
            </a:r>
          </a:p>
        </p:txBody>
      </p:sp>
      <p:cxnSp>
        <p:nvCxnSpPr>
          <p:cNvPr id="19" name="Conector recto 18"/>
          <p:cNvCxnSpPr>
            <a:endCxn id="17" idx="3"/>
          </p:cNvCxnSpPr>
          <p:nvPr/>
        </p:nvCxnSpPr>
        <p:spPr>
          <a:xfrm flipH="1">
            <a:off x="5632331" y="2217227"/>
            <a:ext cx="494826" cy="339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H="1">
            <a:off x="4820107" y="3998848"/>
            <a:ext cx="4223785" cy="16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a:off x="4829801" y="4012618"/>
            <a:ext cx="479" cy="1039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445"/>
          <p:cNvSpPr>
            <a:spLocks noChangeArrowheads="1"/>
          </p:cNvSpPr>
          <p:nvPr/>
        </p:nvSpPr>
        <p:spPr bwMode="auto">
          <a:xfrm>
            <a:off x="7098398" y="2510973"/>
            <a:ext cx="1025300" cy="324805"/>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cxnSp>
        <p:nvCxnSpPr>
          <p:cNvPr id="23" name="Conector recto 22"/>
          <p:cNvCxnSpPr/>
          <p:nvPr/>
        </p:nvCxnSpPr>
        <p:spPr>
          <a:xfrm flipH="1">
            <a:off x="4829801" y="4619016"/>
            <a:ext cx="3" cy="801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2935048" y="5420810"/>
            <a:ext cx="3764281"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a:off x="4638236" y="4985502"/>
            <a:ext cx="379013" cy="2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a:off x="9043020" y="4634103"/>
            <a:ext cx="5377" cy="240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8263930" y="4874186"/>
            <a:ext cx="1497207" cy="86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445"/>
          <p:cNvSpPr>
            <a:spLocks noChangeArrowheads="1"/>
          </p:cNvSpPr>
          <p:nvPr/>
        </p:nvSpPr>
        <p:spPr bwMode="auto">
          <a:xfrm>
            <a:off x="8254275" y="4123032"/>
            <a:ext cx="1426729" cy="502456"/>
          </a:xfrm>
          <a:prstGeom prst="rect">
            <a:avLst/>
          </a:prstGeom>
          <a:no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cxnSp>
        <p:nvCxnSpPr>
          <p:cNvPr id="29" name="Conector recto 28"/>
          <p:cNvCxnSpPr/>
          <p:nvPr/>
        </p:nvCxnSpPr>
        <p:spPr>
          <a:xfrm>
            <a:off x="9043894" y="3994036"/>
            <a:ext cx="1" cy="117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435"/>
          <p:cNvSpPr>
            <a:spLocks noChangeArrowheads="1"/>
          </p:cNvSpPr>
          <p:nvPr/>
        </p:nvSpPr>
        <p:spPr bwMode="auto">
          <a:xfrm>
            <a:off x="6662380" y="2110299"/>
            <a:ext cx="436018" cy="138498"/>
          </a:xfrm>
          <a:prstGeom prst="rect">
            <a:avLst/>
          </a:prstGeom>
          <a:noFill/>
          <a:ln>
            <a:noFill/>
          </a:ln>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Rectoría</a:t>
            </a:r>
          </a:p>
        </p:txBody>
      </p:sp>
      <p:sp>
        <p:nvSpPr>
          <p:cNvPr id="31" name="Rectangle 435"/>
          <p:cNvSpPr>
            <a:spLocks noChangeArrowheads="1"/>
          </p:cNvSpPr>
          <p:nvPr/>
        </p:nvSpPr>
        <p:spPr bwMode="auto">
          <a:xfrm>
            <a:off x="7125696" y="2545040"/>
            <a:ext cx="941265" cy="27699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600" dirty="0"/>
              <a:t>Oficina Prospectiva Académica e Inteligencia Competitiva</a:t>
            </a:r>
          </a:p>
        </p:txBody>
      </p:sp>
      <p:sp>
        <p:nvSpPr>
          <p:cNvPr id="32" name="Rectangle 445"/>
          <p:cNvSpPr>
            <a:spLocks noChangeArrowheads="1"/>
          </p:cNvSpPr>
          <p:nvPr/>
        </p:nvSpPr>
        <p:spPr bwMode="auto">
          <a:xfrm>
            <a:off x="7090843" y="2877254"/>
            <a:ext cx="1025300" cy="304623"/>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3" name="Rectangle 435"/>
          <p:cNvSpPr>
            <a:spLocks noChangeArrowheads="1"/>
          </p:cNvSpPr>
          <p:nvPr/>
        </p:nvSpPr>
        <p:spPr bwMode="auto">
          <a:xfrm>
            <a:off x="7111850" y="2933655"/>
            <a:ext cx="983283" cy="215445"/>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Dirección Administrativa de Talento Humano</a:t>
            </a:r>
          </a:p>
        </p:txBody>
      </p:sp>
      <p:sp>
        <p:nvSpPr>
          <p:cNvPr id="34" name="Rectangle 445"/>
          <p:cNvSpPr>
            <a:spLocks noChangeArrowheads="1"/>
          </p:cNvSpPr>
          <p:nvPr/>
        </p:nvSpPr>
        <p:spPr bwMode="auto">
          <a:xfrm>
            <a:off x="5605509" y="2699262"/>
            <a:ext cx="1025300" cy="335011"/>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5" name="Rectangle 435"/>
          <p:cNvSpPr>
            <a:spLocks noChangeArrowheads="1"/>
          </p:cNvSpPr>
          <p:nvPr/>
        </p:nvSpPr>
        <p:spPr bwMode="auto">
          <a:xfrm>
            <a:off x="5647453" y="2810544"/>
            <a:ext cx="941265" cy="12311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Secretaria General</a:t>
            </a:r>
          </a:p>
        </p:txBody>
      </p:sp>
      <p:sp>
        <p:nvSpPr>
          <p:cNvPr id="36" name="Rectangle 445"/>
          <p:cNvSpPr>
            <a:spLocks noChangeArrowheads="1"/>
          </p:cNvSpPr>
          <p:nvPr/>
        </p:nvSpPr>
        <p:spPr bwMode="auto">
          <a:xfrm>
            <a:off x="5605509" y="3110651"/>
            <a:ext cx="1025300" cy="314838"/>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7" name="Rectangle 435"/>
          <p:cNvSpPr>
            <a:spLocks noChangeArrowheads="1"/>
          </p:cNvSpPr>
          <p:nvPr/>
        </p:nvSpPr>
        <p:spPr bwMode="auto">
          <a:xfrm>
            <a:off x="5650866" y="3138339"/>
            <a:ext cx="941265"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Control Interno</a:t>
            </a:r>
          </a:p>
        </p:txBody>
      </p:sp>
      <p:sp>
        <p:nvSpPr>
          <p:cNvPr id="38" name="Rectangle 435"/>
          <p:cNvSpPr>
            <a:spLocks noChangeArrowheads="1"/>
          </p:cNvSpPr>
          <p:nvPr/>
        </p:nvSpPr>
        <p:spPr bwMode="auto">
          <a:xfrm>
            <a:off x="8276628" y="4220679"/>
            <a:ext cx="1383252" cy="27699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Vicerrectoría Administrativa y Financiera</a:t>
            </a:r>
          </a:p>
        </p:txBody>
      </p:sp>
      <p:sp>
        <p:nvSpPr>
          <p:cNvPr id="39" name="Rectangle 445"/>
          <p:cNvSpPr>
            <a:spLocks noChangeArrowheads="1"/>
          </p:cNvSpPr>
          <p:nvPr/>
        </p:nvSpPr>
        <p:spPr bwMode="auto">
          <a:xfrm>
            <a:off x="4116440" y="4123032"/>
            <a:ext cx="1426729" cy="502456"/>
          </a:xfrm>
          <a:prstGeom prst="rect">
            <a:avLst/>
          </a:prstGeom>
          <a:no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0" name="Rectangle 435"/>
          <p:cNvSpPr>
            <a:spLocks noChangeArrowheads="1"/>
          </p:cNvSpPr>
          <p:nvPr/>
        </p:nvSpPr>
        <p:spPr bwMode="auto">
          <a:xfrm>
            <a:off x="4183174" y="4283111"/>
            <a:ext cx="1289136" cy="13849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Vicerrectoría Académica</a:t>
            </a:r>
          </a:p>
        </p:txBody>
      </p:sp>
      <p:sp>
        <p:nvSpPr>
          <p:cNvPr id="41" name="Rectangle 445"/>
          <p:cNvSpPr>
            <a:spLocks noChangeArrowheads="1"/>
          </p:cNvSpPr>
          <p:nvPr/>
        </p:nvSpPr>
        <p:spPr bwMode="auto">
          <a:xfrm>
            <a:off x="9238971" y="5028397"/>
            <a:ext cx="1025298" cy="365751"/>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2" name="Rectangle 435"/>
          <p:cNvSpPr>
            <a:spLocks noChangeArrowheads="1"/>
          </p:cNvSpPr>
          <p:nvPr/>
        </p:nvSpPr>
        <p:spPr bwMode="auto">
          <a:xfrm>
            <a:off x="9307628" y="5080287"/>
            <a:ext cx="855287"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Infraestructura</a:t>
            </a:r>
          </a:p>
        </p:txBody>
      </p:sp>
      <p:sp>
        <p:nvSpPr>
          <p:cNvPr id="43" name="Rectangle 445"/>
          <p:cNvSpPr>
            <a:spLocks noChangeArrowheads="1"/>
          </p:cNvSpPr>
          <p:nvPr/>
        </p:nvSpPr>
        <p:spPr bwMode="auto">
          <a:xfrm>
            <a:off x="7784406" y="5029776"/>
            <a:ext cx="1025298" cy="365751"/>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4" name="Rectangle 435"/>
          <p:cNvSpPr>
            <a:spLocks noChangeArrowheads="1"/>
          </p:cNvSpPr>
          <p:nvPr/>
        </p:nvSpPr>
        <p:spPr bwMode="auto">
          <a:xfrm>
            <a:off x="7855334" y="5080287"/>
            <a:ext cx="855287"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Contabilidad</a:t>
            </a:r>
          </a:p>
        </p:txBody>
      </p:sp>
      <p:sp>
        <p:nvSpPr>
          <p:cNvPr id="45" name="Rectangle 445"/>
          <p:cNvSpPr>
            <a:spLocks noChangeArrowheads="1"/>
          </p:cNvSpPr>
          <p:nvPr/>
        </p:nvSpPr>
        <p:spPr bwMode="auto">
          <a:xfrm>
            <a:off x="3611986" y="4795208"/>
            <a:ext cx="1025298" cy="365751"/>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6" name="Rectangle 435"/>
          <p:cNvSpPr>
            <a:spLocks noChangeArrowheads="1"/>
          </p:cNvSpPr>
          <p:nvPr/>
        </p:nvSpPr>
        <p:spPr bwMode="auto">
          <a:xfrm>
            <a:off x="3560510" y="4792523"/>
            <a:ext cx="1027281" cy="34624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Dirección de Investigaciones y Extensión </a:t>
            </a:r>
          </a:p>
        </p:txBody>
      </p:sp>
      <p:sp>
        <p:nvSpPr>
          <p:cNvPr id="47" name="Rectangle 445"/>
          <p:cNvSpPr>
            <a:spLocks noChangeArrowheads="1"/>
          </p:cNvSpPr>
          <p:nvPr/>
        </p:nvSpPr>
        <p:spPr bwMode="auto">
          <a:xfrm>
            <a:off x="5011872" y="4803530"/>
            <a:ext cx="1025298" cy="365751"/>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8" name="Rectangle 435"/>
          <p:cNvSpPr>
            <a:spLocks noChangeArrowheads="1"/>
          </p:cNvSpPr>
          <p:nvPr/>
        </p:nvSpPr>
        <p:spPr bwMode="auto">
          <a:xfrm>
            <a:off x="5087258" y="4855024"/>
            <a:ext cx="840503"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Dirección de Regionalización</a:t>
            </a:r>
          </a:p>
        </p:txBody>
      </p:sp>
      <p:cxnSp>
        <p:nvCxnSpPr>
          <p:cNvPr id="49" name="Conector recto 48"/>
          <p:cNvCxnSpPr/>
          <p:nvPr/>
        </p:nvCxnSpPr>
        <p:spPr>
          <a:xfrm flipH="1" flipV="1">
            <a:off x="6627455" y="2865168"/>
            <a:ext cx="248390" cy="1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flipH="1" flipV="1">
            <a:off x="6627455" y="3276902"/>
            <a:ext cx="248390" cy="1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flipH="1" flipV="1">
            <a:off x="6633334" y="3640002"/>
            <a:ext cx="248390" cy="1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ángulo 3"/>
          <p:cNvSpPr/>
          <p:nvPr/>
        </p:nvSpPr>
        <p:spPr>
          <a:xfrm>
            <a:off x="1252502" y="552450"/>
            <a:ext cx="8993015" cy="577673"/>
          </a:xfrm>
          <a:prstGeom prst="rect">
            <a:avLst/>
          </a:prstGeom>
          <a:noFill/>
        </p:spPr>
        <p:txBody>
          <a:bodyPr wrap="square" lIns="84406" tIns="42203" rIns="84406" bIns="42203">
            <a:spAutoFit/>
          </a:bodyPr>
          <a:lstStyle/>
          <a:p>
            <a:pPr lvl="1" algn="ctr"/>
            <a:r>
              <a:rPr lang="es-CO" sz="3200" b="1" dirty="0">
                <a:solidFill>
                  <a:schemeClr val="accent2"/>
                </a:solidFill>
              </a:rPr>
              <a:t>Estructura Organizacional a Nivel de Oficinas</a:t>
            </a:r>
            <a:endParaRPr lang="es-ES" sz="3200" b="1" dirty="0">
              <a:ln w="12700">
                <a:solidFill>
                  <a:schemeClr val="accent1"/>
                </a:solidFill>
                <a:prstDash val="solid"/>
              </a:ln>
              <a:solidFill>
                <a:schemeClr val="accent2"/>
              </a:solidFill>
              <a:latin typeface="Arial Narrow" panose="020B0606020202030204" pitchFamily="34" charset="0"/>
            </a:endParaRPr>
          </a:p>
        </p:txBody>
      </p:sp>
      <p:cxnSp>
        <p:nvCxnSpPr>
          <p:cNvPr id="53" name="Conector recto 52"/>
          <p:cNvCxnSpPr>
            <a:endCxn id="41" idx="0"/>
          </p:cNvCxnSpPr>
          <p:nvPr/>
        </p:nvCxnSpPr>
        <p:spPr>
          <a:xfrm>
            <a:off x="9751620" y="4874186"/>
            <a:ext cx="0" cy="154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a:off x="8266983" y="4874453"/>
            <a:ext cx="0" cy="154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54"/>
          <p:cNvCxnSpPr>
            <a:endCxn id="57" idx="0"/>
          </p:cNvCxnSpPr>
          <p:nvPr/>
        </p:nvCxnSpPr>
        <p:spPr>
          <a:xfrm>
            <a:off x="3867732" y="5413260"/>
            <a:ext cx="0" cy="1159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ector recto 55"/>
          <p:cNvCxnSpPr/>
          <p:nvPr/>
        </p:nvCxnSpPr>
        <p:spPr>
          <a:xfrm>
            <a:off x="4831304" y="5420810"/>
            <a:ext cx="1850" cy="105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445"/>
          <p:cNvSpPr>
            <a:spLocks noChangeArrowheads="1"/>
          </p:cNvSpPr>
          <p:nvPr/>
        </p:nvSpPr>
        <p:spPr bwMode="auto">
          <a:xfrm>
            <a:off x="3430616" y="5529251"/>
            <a:ext cx="874232" cy="416372"/>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58" name="Rectangle 435"/>
          <p:cNvSpPr>
            <a:spLocks noChangeArrowheads="1"/>
          </p:cNvSpPr>
          <p:nvPr/>
        </p:nvSpPr>
        <p:spPr bwMode="auto">
          <a:xfrm>
            <a:off x="3415888" y="5578010"/>
            <a:ext cx="876162" cy="323165"/>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Facultad de Ciencias Socioeconómicas y Empresariales</a:t>
            </a:r>
          </a:p>
        </p:txBody>
      </p:sp>
      <p:sp>
        <p:nvSpPr>
          <p:cNvPr id="59" name="Rectangle 445"/>
          <p:cNvSpPr>
            <a:spLocks noChangeArrowheads="1"/>
          </p:cNvSpPr>
          <p:nvPr/>
        </p:nvSpPr>
        <p:spPr bwMode="auto">
          <a:xfrm>
            <a:off x="4361003" y="5532581"/>
            <a:ext cx="874231" cy="416372"/>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0" name="Rectangle 435"/>
          <p:cNvSpPr>
            <a:spLocks noChangeArrowheads="1"/>
          </p:cNvSpPr>
          <p:nvPr/>
        </p:nvSpPr>
        <p:spPr bwMode="auto">
          <a:xfrm>
            <a:off x="4386732" y="5588233"/>
            <a:ext cx="834653" cy="34624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Oficina de Autoevaluación y Calidad</a:t>
            </a:r>
          </a:p>
        </p:txBody>
      </p:sp>
      <p:sp>
        <p:nvSpPr>
          <p:cNvPr id="61" name="Rectangle 445"/>
          <p:cNvSpPr>
            <a:spLocks noChangeArrowheads="1"/>
          </p:cNvSpPr>
          <p:nvPr/>
        </p:nvSpPr>
        <p:spPr bwMode="auto">
          <a:xfrm>
            <a:off x="5268411" y="5532581"/>
            <a:ext cx="939342" cy="416372"/>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2" name="Rectangle 435"/>
          <p:cNvSpPr>
            <a:spLocks noChangeArrowheads="1"/>
          </p:cNvSpPr>
          <p:nvPr/>
        </p:nvSpPr>
        <p:spPr bwMode="auto">
          <a:xfrm>
            <a:off x="5288026" y="5596708"/>
            <a:ext cx="921969" cy="323165"/>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Oficina de Relaciones Interinstitucionales e Internacionales</a:t>
            </a:r>
          </a:p>
        </p:txBody>
      </p:sp>
      <p:cxnSp>
        <p:nvCxnSpPr>
          <p:cNvPr id="63" name="Conector recto 62"/>
          <p:cNvCxnSpPr/>
          <p:nvPr/>
        </p:nvCxnSpPr>
        <p:spPr>
          <a:xfrm>
            <a:off x="5716514" y="5420810"/>
            <a:ext cx="3700" cy="103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445"/>
          <p:cNvSpPr>
            <a:spLocks noChangeArrowheads="1"/>
          </p:cNvSpPr>
          <p:nvPr/>
        </p:nvSpPr>
        <p:spPr bwMode="auto">
          <a:xfrm>
            <a:off x="6248669" y="5529480"/>
            <a:ext cx="920494" cy="416372"/>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5" name="Rectangle 435"/>
          <p:cNvSpPr>
            <a:spLocks noChangeArrowheads="1"/>
          </p:cNvSpPr>
          <p:nvPr/>
        </p:nvSpPr>
        <p:spPr bwMode="auto">
          <a:xfrm>
            <a:off x="6271410" y="5564524"/>
            <a:ext cx="830462" cy="34624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Facultad de Ciencias Naturales e Ingenierías</a:t>
            </a:r>
          </a:p>
        </p:txBody>
      </p:sp>
      <p:sp>
        <p:nvSpPr>
          <p:cNvPr id="66" name="Rectangle 445"/>
          <p:cNvSpPr>
            <a:spLocks noChangeArrowheads="1"/>
          </p:cNvSpPr>
          <p:nvPr/>
        </p:nvSpPr>
        <p:spPr bwMode="auto">
          <a:xfrm>
            <a:off x="2513578" y="5529251"/>
            <a:ext cx="874232" cy="416372"/>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7" name="Rectangle 435"/>
          <p:cNvSpPr>
            <a:spLocks noChangeArrowheads="1"/>
          </p:cNvSpPr>
          <p:nvPr/>
        </p:nvSpPr>
        <p:spPr bwMode="auto">
          <a:xfrm>
            <a:off x="2547634" y="5554926"/>
            <a:ext cx="868254" cy="346249"/>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Oficina de Desarrollo Académico</a:t>
            </a:r>
          </a:p>
        </p:txBody>
      </p:sp>
      <p:cxnSp>
        <p:nvCxnSpPr>
          <p:cNvPr id="68" name="Conector recto 67"/>
          <p:cNvCxnSpPr/>
          <p:nvPr/>
        </p:nvCxnSpPr>
        <p:spPr>
          <a:xfrm>
            <a:off x="2935047" y="5411280"/>
            <a:ext cx="2240" cy="13075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Conector recto 68"/>
          <p:cNvCxnSpPr/>
          <p:nvPr/>
        </p:nvCxnSpPr>
        <p:spPr>
          <a:xfrm>
            <a:off x="6699329" y="5411280"/>
            <a:ext cx="1850" cy="120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445"/>
          <p:cNvSpPr>
            <a:spLocks noChangeArrowheads="1"/>
          </p:cNvSpPr>
          <p:nvPr/>
        </p:nvSpPr>
        <p:spPr bwMode="auto">
          <a:xfrm>
            <a:off x="7098398" y="3229140"/>
            <a:ext cx="1025300" cy="304623"/>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71" name="Rectangle 445"/>
          <p:cNvSpPr>
            <a:spLocks noChangeArrowheads="1"/>
          </p:cNvSpPr>
          <p:nvPr/>
        </p:nvSpPr>
        <p:spPr bwMode="auto">
          <a:xfrm>
            <a:off x="7098398" y="3584560"/>
            <a:ext cx="1025300" cy="304623"/>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72" name="Rectangle 435"/>
          <p:cNvSpPr>
            <a:spLocks noChangeArrowheads="1"/>
          </p:cNvSpPr>
          <p:nvPr/>
        </p:nvSpPr>
        <p:spPr bwMode="auto">
          <a:xfrm>
            <a:off x="7111851" y="3267382"/>
            <a:ext cx="983283"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Planeación</a:t>
            </a:r>
          </a:p>
        </p:txBody>
      </p:sp>
      <p:sp>
        <p:nvSpPr>
          <p:cNvPr id="73" name="Rectangle 435"/>
          <p:cNvSpPr>
            <a:spLocks noChangeArrowheads="1"/>
          </p:cNvSpPr>
          <p:nvPr/>
        </p:nvSpPr>
        <p:spPr bwMode="auto">
          <a:xfrm>
            <a:off x="7101872" y="3657269"/>
            <a:ext cx="983283" cy="12311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Jurídica</a:t>
            </a:r>
          </a:p>
        </p:txBody>
      </p:sp>
      <p:cxnSp>
        <p:nvCxnSpPr>
          <p:cNvPr id="74" name="Conector recto 73"/>
          <p:cNvCxnSpPr/>
          <p:nvPr/>
        </p:nvCxnSpPr>
        <p:spPr>
          <a:xfrm flipH="1">
            <a:off x="6875845" y="3055074"/>
            <a:ext cx="210786" cy="1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ector recto 74"/>
          <p:cNvCxnSpPr/>
          <p:nvPr/>
        </p:nvCxnSpPr>
        <p:spPr>
          <a:xfrm flipH="1">
            <a:off x="6888695" y="2691068"/>
            <a:ext cx="210786" cy="1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flipH="1">
            <a:off x="6890096" y="3392811"/>
            <a:ext cx="210786" cy="1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p:nvPr/>
        </p:nvCxnSpPr>
        <p:spPr>
          <a:xfrm flipH="1">
            <a:off x="6886651" y="3745315"/>
            <a:ext cx="210786" cy="1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445"/>
          <p:cNvSpPr>
            <a:spLocks noChangeArrowheads="1"/>
          </p:cNvSpPr>
          <p:nvPr/>
        </p:nvSpPr>
        <p:spPr bwMode="auto">
          <a:xfrm>
            <a:off x="5611850" y="3478697"/>
            <a:ext cx="1025300" cy="314838"/>
          </a:xfrm>
          <a:prstGeom prst="rect">
            <a:avLst/>
          </a:prstGeom>
          <a:no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79" name="Rectangle 435"/>
          <p:cNvSpPr>
            <a:spLocks noChangeArrowheads="1"/>
          </p:cNvSpPr>
          <p:nvPr/>
        </p:nvSpPr>
        <p:spPr bwMode="auto">
          <a:xfrm>
            <a:off x="5657207" y="3506385"/>
            <a:ext cx="941265" cy="246221"/>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Control Interno Disciplinario</a:t>
            </a:r>
          </a:p>
        </p:txBody>
      </p:sp>
    </p:spTree>
    <p:extLst>
      <p:ext uri="{BB962C8B-B14F-4D97-AF65-F5344CB8AC3E}">
        <p14:creationId xmlns:p14="http://schemas.microsoft.com/office/powerpoint/2010/main" val="25620473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grpSp>
        <p:nvGrpSpPr>
          <p:cNvPr id="11" name="Grupo 10"/>
          <p:cNvGrpSpPr/>
          <p:nvPr/>
        </p:nvGrpSpPr>
        <p:grpSpPr>
          <a:xfrm>
            <a:off x="479150" y="243040"/>
            <a:ext cx="10425025" cy="6111629"/>
            <a:chOff x="-1001036" y="538137"/>
            <a:chExt cx="10425025" cy="6111629"/>
          </a:xfrm>
          <a:noFill/>
        </p:grpSpPr>
        <p:sp>
          <p:nvSpPr>
            <p:cNvPr id="12" name="Abrir llave 11"/>
            <p:cNvSpPr/>
            <p:nvPr/>
          </p:nvSpPr>
          <p:spPr>
            <a:xfrm>
              <a:off x="8116774" y="3576011"/>
              <a:ext cx="45719" cy="472862"/>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13" name="Abrir llave 12"/>
            <p:cNvSpPr/>
            <p:nvPr/>
          </p:nvSpPr>
          <p:spPr>
            <a:xfrm flipH="1">
              <a:off x="1811880" y="4295332"/>
              <a:ext cx="52892" cy="337810"/>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14" name="Abrir llave 13"/>
            <p:cNvSpPr/>
            <p:nvPr/>
          </p:nvSpPr>
          <p:spPr>
            <a:xfrm>
              <a:off x="6562972" y="3160501"/>
              <a:ext cx="42202" cy="210386"/>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15" name="Abrir llave 14"/>
            <p:cNvSpPr/>
            <p:nvPr/>
          </p:nvSpPr>
          <p:spPr>
            <a:xfrm>
              <a:off x="4466528" y="3986375"/>
              <a:ext cx="45719" cy="687583"/>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16" name="Rectangle 445"/>
            <p:cNvSpPr>
              <a:spLocks noChangeArrowheads="1"/>
            </p:cNvSpPr>
            <p:nvPr/>
          </p:nvSpPr>
          <p:spPr bwMode="auto">
            <a:xfrm>
              <a:off x="4466352" y="1508640"/>
              <a:ext cx="1521501" cy="461315"/>
            </a:xfrm>
            <a:prstGeom prst="rect">
              <a:avLst/>
            </a:prstGeom>
            <a:grpFill/>
            <a:ln w="19050"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cxnSp>
          <p:nvCxnSpPr>
            <p:cNvPr id="17" name="Conector recto 16"/>
            <p:cNvCxnSpPr>
              <a:stCxn id="18" idx="2"/>
              <a:endCxn id="16" idx="0"/>
            </p:cNvCxnSpPr>
            <p:nvPr/>
          </p:nvCxnSpPr>
          <p:spPr>
            <a:xfrm>
              <a:off x="5226656" y="1376067"/>
              <a:ext cx="447" cy="13257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445"/>
            <p:cNvSpPr>
              <a:spLocks noChangeArrowheads="1"/>
            </p:cNvSpPr>
            <p:nvPr/>
          </p:nvSpPr>
          <p:spPr bwMode="auto">
            <a:xfrm>
              <a:off x="4466630" y="1041638"/>
              <a:ext cx="1520051" cy="334429"/>
            </a:xfrm>
            <a:prstGeom prst="rect">
              <a:avLst/>
            </a:prstGeom>
            <a:grp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p:spPr>
          <p:txBody>
            <a:bodyPr vert="horz" wrap="square" lIns="63305" tIns="31652" rIns="63305" bIns="31652" numCol="1" anchor="t" anchorCtr="0" compatLnSpc="1">
              <a:prstTxWarp prst="textNoShape">
                <a:avLst/>
              </a:prstTxWarp>
            </a:bodyPr>
            <a:lstStyle/>
            <a:p>
              <a:endParaRPr lang="es-CO" sz="800" dirty="0"/>
            </a:p>
          </p:txBody>
        </p:sp>
        <p:sp>
          <p:nvSpPr>
            <p:cNvPr id="19" name="Rectangle 435"/>
            <p:cNvSpPr>
              <a:spLocks noChangeArrowheads="1"/>
            </p:cNvSpPr>
            <p:nvPr/>
          </p:nvSpPr>
          <p:spPr bwMode="auto">
            <a:xfrm>
              <a:off x="4781772" y="1148416"/>
              <a:ext cx="951307" cy="1384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Consejo Directivo</a:t>
              </a:r>
            </a:p>
          </p:txBody>
        </p:sp>
        <p:cxnSp>
          <p:nvCxnSpPr>
            <p:cNvPr id="20" name="Conector recto 19"/>
            <p:cNvCxnSpPr>
              <a:stCxn id="16" idx="2"/>
            </p:cNvCxnSpPr>
            <p:nvPr/>
          </p:nvCxnSpPr>
          <p:spPr>
            <a:xfrm>
              <a:off x="5227103" y="1969955"/>
              <a:ext cx="5677" cy="150150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445"/>
            <p:cNvSpPr>
              <a:spLocks noChangeArrowheads="1"/>
            </p:cNvSpPr>
            <p:nvPr/>
          </p:nvSpPr>
          <p:spPr bwMode="auto">
            <a:xfrm>
              <a:off x="2696736" y="1588384"/>
              <a:ext cx="1283405" cy="334429"/>
            </a:xfrm>
            <a:prstGeom prst="rect">
              <a:avLst/>
            </a:prstGeom>
            <a:grp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p:spPr>
          <p:txBody>
            <a:bodyPr vert="horz" wrap="square" lIns="63305" tIns="31652" rIns="63305" bIns="31652" numCol="1" anchor="t" anchorCtr="0" compatLnSpc="1">
              <a:prstTxWarp prst="textNoShape">
                <a:avLst/>
              </a:prstTxWarp>
            </a:bodyPr>
            <a:lstStyle/>
            <a:p>
              <a:endParaRPr lang="es-CO" sz="800" dirty="0"/>
            </a:p>
          </p:txBody>
        </p:sp>
        <p:sp>
          <p:nvSpPr>
            <p:cNvPr id="22" name="Rectangle 435"/>
            <p:cNvSpPr>
              <a:spLocks noChangeArrowheads="1"/>
            </p:cNvSpPr>
            <p:nvPr/>
          </p:nvSpPr>
          <p:spPr bwMode="auto">
            <a:xfrm>
              <a:off x="2770424" y="1680263"/>
              <a:ext cx="1096655" cy="1384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Consejo Académico</a:t>
              </a:r>
            </a:p>
          </p:txBody>
        </p:sp>
        <p:cxnSp>
          <p:nvCxnSpPr>
            <p:cNvPr id="23" name="Conector recto 22"/>
            <p:cNvCxnSpPr>
              <a:endCxn id="21" idx="3"/>
            </p:cNvCxnSpPr>
            <p:nvPr/>
          </p:nvCxnSpPr>
          <p:spPr>
            <a:xfrm flipH="1">
              <a:off x="3980144" y="1752199"/>
              <a:ext cx="494826" cy="3399"/>
            </a:xfrm>
            <a:prstGeom prst="line">
              <a:avLst/>
            </a:prstGeom>
            <a:grpFill/>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3167920" y="3459256"/>
              <a:ext cx="4223785" cy="16268"/>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a:off x="3174433" y="4079424"/>
              <a:ext cx="3184" cy="66864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665977" y="4748074"/>
              <a:ext cx="4674146" cy="169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2986049" y="4445910"/>
              <a:ext cx="379013" cy="2042"/>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a:off x="7390833" y="4094511"/>
              <a:ext cx="5377" cy="24008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H="1">
              <a:off x="6611743" y="4334594"/>
              <a:ext cx="1497207" cy="861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445"/>
            <p:cNvSpPr>
              <a:spLocks noChangeArrowheads="1"/>
            </p:cNvSpPr>
            <p:nvPr/>
          </p:nvSpPr>
          <p:spPr bwMode="auto">
            <a:xfrm>
              <a:off x="6602088" y="3583440"/>
              <a:ext cx="1426729" cy="502456"/>
            </a:xfrm>
            <a:prstGeom prst="rect">
              <a:avLst/>
            </a:prstGeom>
            <a:grp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cxnSp>
          <p:nvCxnSpPr>
            <p:cNvPr id="31" name="Conector recto 30"/>
            <p:cNvCxnSpPr/>
            <p:nvPr/>
          </p:nvCxnSpPr>
          <p:spPr>
            <a:xfrm>
              <a:off x="7391707" y="3454444"/>
              <a:ext cx="1" cy="11722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435"/>
            <p:cNvSpPr>
              <a:spLocks noChangeArrowheads="1"/>
            </p:cNvSpPr>
            <p:nvPr/>
          </p:nvSpPr>
          <p:spPr bwMode="auto">
            <a:xfrm>
              <a:off x="5010193" y="1645271"/>
              <a:ext cx="436018" cy="1384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Rectoría</a:t>
              </a:r>
            </a:p>
          </p:txBody>
        </p:sp>
        <p:sp>
          <p:nvSpPr>
            <p:cNvPr id="33" name="Rectangle 445"/>
            <p:cNvSpPr>
              <a:spLocks noChangeArrowheads="1"/>
            </p:cNvSpPr>
            <p:nvPr/>
          </p:nvSpPr>
          <p:spPr bwMode="auto">
            <a:xfrm>
              <a:off x="3953322" y="2159671"/>
              <a:ext cx="1025300" cy="335011"/>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4" name="Rectangle 435"/>
            <p:cNvSpPr>
              <a:spLocks noChangeArrowheads="1"/>
            </p:cNvSpPr>
            <p:nvPr/>
          </p:nvSpPr>
          <p:spPr bwMode="auto">
            <a:xfrm>
              <a:off x="3995266" y="2270953"/>
              <a:ext cx="941265" cy="123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Secretaria General</a:t>
              </a:r>
            </a:p>
          </p:txBody>
        </p:sp>
        <p:sp>
          <p:nvSpPr>
            <p:cNvPr id="35" name="Rectangle 445"/>
            <p:cNvSpPr>
              <a:spLocks noChangeArrowheads="1"/>
            </p:cNvSpPr>
            <p:nvPr/>
          </p:nvSpPr>
          <p:spPr bwMode="auto">
            <a:xfrm>
              <a:off x="3953322" y="2571060"/>
              <a:ext cx="1025300" cy="314838"/>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6" name="Rectangle 435"/>
            <p:cNvSpPr>
              <a:spLocks noChangeArrowheads="1"/>
            </p:cNvSpPr>
            <p:nvPr/>
          </p:nvSpPr>
          <p:spPr bwMode="auto">
            <a:xfrm>
              <a:off x="3998679" y="2623687"/>
              <a:ext cx="941265"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Control Interno</a:t>
              </a:r>
            </a:p>
          </p:txBody>
        </p:sp>
        <p:sp>
          <p:nvSpPr>
            <p:cNvPr id="37" name="Rectangle 435"/>
            <p:cNvSpPr>
              <a:spLocks noChangeArrowheads="1"/>
            </p:cNvSpPr>
            <p:nvPr/>
          </p:nvSpPr>
          <p:spPr bwMode="auto">
            <a:xfrm>
              <a:off x="6624441" y="3681087"/>
              <a:ext cx="1383252"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Vicerrectoría Administrativa y Financiera</a:t>
              </a:r>
            </a:p>
          </p:txBody>
        </p:sp>
        <p:sp>
          <p:nvSpPr>
            <p:cNvPr id="38" name="Rectangle 445"/>
            <p:cNvSpPr>
              <a:spLocks noChangeArrowheads="1"/>
            </p:cNvSpPr>
            <p:nvPr/>
          </p:nvSpPr>
          <p:spPr bwMode="auto">
            <a:xfrm>
              <a:off x="2464253" y="3583440"/>
              <a:ext cx="1426729" cy="502456"/>
            </a:xfrm>
            <a:prstGeom prst="rect">
              <a:avLst/>
            </a:prstGeom>
            <a:grpFill/>
            <a:ln w="15875" cap="flat">
              <a:solidFill>
                <a:schemeClr val="tx1"/>
              </a:solidFill>
              <a:prstDash val="solid"/>
              <a:miter lim="800000"/>
              <a:headEnd/>
              <a:tailEnd/>
            </a:ln>
            <a:effectLst>
              <a:innerShdw blurRad="63500" dist="50800" dir="5400000">
                <a:schemeClr val="accent4">
                  <a:lumMod val="40000"/>
                  <a:lumOff val="60000"/>
                  <a:alpha val="50000"/>
                </a:schemeClr>
              </a:innerShdw>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39" name="Rectangle 435"/>
            <p:cNvSpPr>
              <a:spLocks noChangeArrowheads="1"/>
            </p:cNvSpPr>
            <p:nvPr/>
          </p:nvSpPr>
          <p:spPr bwMode="auto">
            <a:xfrm>
              <a:off x="2530987" y="3743519"/>
              <a:ext cx="1289136" cy="1384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900" dirty="0"/>
                <a:t>Vicerrectoría Académica</a:t>
              </a:r>
            </a:p>
          </p:txBody>
        </p:sp>
        <p:sp>
          <p:nvSpPr>
            <p:cNvPr id="40" name="Rectangle 445"/>
            <p:cNvSpPr>
              <a:spLocks noChangeArrowheads="1"/>
            </p:cNvSpPr>
            <p:nvPr/>
          </p:nvSpPr>
          <p:spPr bwMode="auto">
            <a:xfrm>
              <a:off x="7586784" y="4488805"/>
              <a:ext cx="1025298" cy="365751"/>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1" name="Rectangle 435"/>
            <p:cNvSpPr>
              <a:spLocks noChangeArrowheads="1"/>
            </p:cNvSpPr>
            <p:nvPr/>
          </p:nvSpPr>
          <p:spPr bwMode="auto">
            <a:xfrm>
              <a:off x="7655441" y="4540695"/>
              <a:ext cx="855287"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Infraestructura</a:t>
              </a:r>
            </a:p>
          </p:txBody>
        </p:sp>
        <p:sp>
          <p:nvSpPr>
            <p:cNvPr id="42" name="Rectangle 445"/>
            <p:cNvSpPr>
              <a:spLocks noChangeArrowheads="1"/>
            </p:cNvSpPr>
            <p:nvPr/>
          </p:nvSpPr>
          <p:spPr bwMode="auto">
            <a:xfrm>
              <a:off x="6132219" y="4490184"/>
              <a:ext cx="1025298" cy="365751"/>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3" name="Rectangle 435"/>
            <p:cNvSpPr>
              <a:spLocks noChangeArrowheads="1"/>
            </p:cNvSpPr>
            <p:nvPr/>
          </p:nvSpPr>
          <p:spPr bwMode="auto">
            <a:xfrm>
              <a:off x="6203147" y="4540695"/>
              <a:ext cx="855287"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Contabilidad</a:t>
              </a:r>
            </a:p>
          </p:txBody>
        </p:sp>
        <p:sp>
          <p:nvSpPr>
            <p:cNvPr id="44" name="Rectangle 445"/>
            <p:cNvSpPr>
              <a:spLocks noChangeArrowheads="1"/>
            </p:cNvSpPr>
            <p:nvPr/>
          </p:nvSpPr>
          <p:spPr bwMode="auto">
            <a:xfrm>
              <a:off x="1959799" y="4255616"/>
              <a:ext cx="1025298" cy="365751"/>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5" name="Rectangle 435"/>
            <p:cNvSpPr>
              <a:spLocks noChangeArrowheads="1"/>
            </p:cNvSpPr>
            <p:nvPr/>
          </p:nvSpPr>
          <p:spPr bwMode="auto">
            <a:xfrm>
              <a:off x="2028419" y="4268802"/>
              <a:ext cx="840503" cy="469359"/>
            </a:xfrm>
            <a:prstGeom prst="rect">
              <a:avLst/>
            </a:prstGeom>
            <a:grp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Dirección de Investigaciones y Extensión</a:t>
              </a:r>
            </a:p>
            <a:p>
              <a:pPr algn="ctr"/>
              <a:endParaRPr lang="es-CO" sz="800" dirty="0"/>
            </a:p>
          </p:txBody>
        </p:sp>
        <p:sp>
          <p:nvSpPr>
            <p:cNvPr id="46" name="Rectangle 445"/>
            <p:cNvSpPr>
              <a:spLocks noChangeArrowheads="1"/>
            </p:cNvSpPr>
            <p:nvPr/>
          </p:nvSpPr>
          <p:spPr bwMode="auto">
            <a:xfrm>
              <a:off x="3359685" y="4263938"/>
              <a:ext cx="1025298" cy="365751"/>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47" name="Rectangle 435"/>
            <p:cNvSpPr>
              <a:spLocks noChangeArrowheads="1"/>
            </p:cNvSpPr>
            <p:nvPr/>
          </p:nvSpPr>
          <p:spPr bwMode="auto">
            <a:xfrm>
              <a:off x="3435071" y="4315432"/>
              <a:ext cx="840503" cy="246221"/>
            </a:xfrm>
            <a:prstGeom prst="rect">
              <a:avLst/>
            </a:prstGeom>
            <a:grp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Dirección de Regionalización</a:t>
              </a:r>
            </a:p>
          </p:txBody>
        </p:sp>
        <p:cxnSp>
          <p:nvCxnSpPr>
            <p:cNvPr id="48" name="Conector recto 47"/>
            <p:cNvCxnSpPr/>
            <p:nvPr/>
          </p:nvCxnSpPr>
          <p:spPr>
            <a:xfrm flipH="1" flipV="1">
              <a:off x="4975268" y="2325577"/>
              <a:ext cx="248390" cy="159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flipH="1" flipV="1">
              <a:off x="4975268" y="2737311"/>
              <a:ext cx="248390" cy="159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flipH="1" flipV="1">
              <a:off x="4989939" y="3117345"/>
              <a:ext cx="248390" cy="159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a:endCxn id="40" idx="0"/>
            </p:cNvCxnSpPr>
            <p:nvPr/>
          </p:nvCxnSpPr>
          <p:spPr>
            <a:xfrm>
              <a:off x="8099433" y="4334594"/>
              <a:ext cx="0" cy="154211"/>
            </a:xfrm>
            <a:prstGeom prst="line">
              <a:avLst/>
            </a:prstGeom>
            <a:grpFill/>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a:off x="6614796" y="4334861"/>
              <a:ext cx="0" cy="15421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445"/>
            <p:cNvSpPr>
              <a:spLocks noChangeArrowheads="1"/>
            </p:cNvSpPr>
            <p:nvPr/>
          </p:nvSpPr>
          <p:spPr bwMode="auto">
            <a:xfrm>
              <a:off x="1291346" y="4858214"/>
              <a:ext cx="913640" cy="416372"/>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54" name="Rectangle 435"/>
            <p:cNvSpPr>
              <a:spLocks noChangeArrowheads="1"/>
            </p:cNvSpPr>
            <p:nvPr/>
          </p:nvSpPr>
          <p:spPr bwMode="auto">
            <a:xfrm>
              <a:off x="1307563" y="4902587"/>
              <a:ext cx="896464" cy="3462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Facultad de Ciencias Socioeconómicas y Empresariales</a:t>
              </a:r>
            </a:p>
          </p:txBody>
        </p:sp>
        <p:sp>
          <p:nvSpPr>
            <p:cNvPr id="55" name="Rectangle 445"/>
            <p:cNvSpPr>
              <a:spLocks noChangeArrowheads="1"/>
            </p:cNvSpPr>
            <p:nvPr/>
          </p:nvSpPr>
          <p:spPr bwMode="auto">
            <a:xfrm>
              <a:off x="2439760" y="4861544"/>
              <a:ext cx="874231" cy="416372"/>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56" name="Rectangle 435"/>
            <p:cNvSpPr>
              <a:spLocks noChangeArrowheads="1"/>
            </p:cNvSpPr>
            <p:nvPr/>
          </p:nvSpPr>
          <p:spPr bwMode="auto">
            <a:xfrm>
              <a:off x="2442905" y="4902587"/>
              <a:ext cx="834653" cy="3462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Oficina de Autoevaluación y Calidad</a:t>
              </a:r>
            </a:p>
          </p:txBody>
        </p:sp>
        <p:sp>
          <p:nvSpPr>
            <p:cNvPr id="57" name="Rectangle 445"/>
            <p:cNvSpPr>
              <a:spLocks noChangeArrowheads="1"/>
            </p:cNvSpPr>
            <p:nvPr/>
          </p:nvSpPr>
          <p:spPr bwMode="auto">
            <a:xfrm>
              <a:off x="3594818" y="4861544"/>
              <a:ext cx="939342" cy="416372"/>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58" name="Rectangle 435"/>
            <p:cNvSpPr>
              <a:spLocks noChangeArrowheads="1"/>
            </p:cNvSpPr>
            <p:nvPr/>
          </p:nvSpPr>
          <p:spPr bwMode="auto">
            <a:xfrm>
              <a:off x="3614433" y="4925671"/>
              <a:ext cx="921969" cy="323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Oficina de Relaciones Interinstitucionales e Internacionales</a:t>
              </a:r>
            </a:p>
          </p:txBody>
        </p:sp>
        <p:cxnSp>
          <p:nvCxnSpPr>
            <p:cNvPr id="59" name="Conector recto 58"/>
            <p:cNvCxnSpPr/>
            <p:nvPr/>
          </p:nvCxnSpPr>
          <p:spPr>
            <a:xfrm>
              <a:off x="4023871" y="4749773"/>
              <a:ext cx="3700" cy="10386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445"/>
            <p:cNvSpPr>
              <a:spLocks noChangeArrowheads="1"/>
            </p:cNvSpPr>
            <p:nvPr/>
          </p:nvSpPr>
          <p:spPr bwMode="auto">
            <a:xfrm>
              <a:off x="4879876" y="4858443"/>
              <a:ext cx="920494" cy="416372"/>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1" name="Rectangle 435"/>
            <p:cNvSpPr>
              <a:spLocks noChangeArrowheads="1"/>
            </p:cNvSpPr>
            <p:nvPr/>
          </p:nvSpPr>
          <p:spPr bwMode="auto">
            <a:xfrm>
              <a:off x="4902617" y="4893487"/>
              <a:ext cx="830462" cy="3462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50" dirty="0"/>
                <a:t>Facultad de Ciencias Naturales e Ingenierías</a:t>
              </a:r>
            </a:p>
          </p:txBody>
        </p:sp>
        <p:sp>
          <p:nvSpPr>
            <p:cNvPr id="62" name="Rectangle 445"/>
            <p:cNvSpPr>
              <a:spLocks noChangeArrowheads="1"/>
            </p:cNvSpPr>
            <p:nvPr/>
          </p:nvSpPr>
          <p:spPr bwMode="auto">
            <a:xfrm>
              <a:off x="242266" y="4858214"/>
              <a:ext cx="823228" cy="416372"/>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63" name="Rectangle 435"/>
            <p:cNvSpPr>
              <a:spLocks noChangeArrowheads="1"/>
            </p:cNvSpPr>
            <p:nvPr/>
          </p:nvSpPr>
          <p:spPr bwMode="auto">
            <a:xfrm>
              <a:off x="286759" y="4920269"/>
              <a:ext cx="781914" cy="323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Oficina  de Desarrollo Académico</a:t>
              </a:r>
            </a:p>
          </p:txBody>
        </p:sp>
        <p:cxnSp>
          <p:nvCxnSpPr>
            <p:cNvPr id="64" name="Conector recto 63"/>
            <p:cNvCxnSpPr/>
            <p:nvPr/>
          </p:nvCxnSpPr>
          <p:spPr>
            <a:xfrm>
              <a:off x="664125" y="4748073"/>
              <a:ext cx="1850" cy="12292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p:nvPr/>
          </p:nvCxnSpPr>
          <p:spPr>
            <a:xfrm>
              <a:off x="5330536" y="4755586"/>
              <a:ext cx="1850" cy="1056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ángulo 3"/>
            <p:cNvSpPr/>
            <p:nvPr/>
          </p:nvSpPr>
          <p:spPr>
            <a:xfrm>
              <a:off x="-1001036" y="538137"/>
              <a:ext cx="10331532" cy="516117"/>
            </a:xfrm>
            <a:prstGeom prst="rect">
              <a:avLst/>
            </a:prstGeom>
            <a:grpFill/>
          </p:spPr>
          <p:txBody>
            <a:bodyPr wrap="square" lIns="84406" tIns="42203" rIns="84406" bIns="42203">
              <a:spAutoFit/>
            </a:bodyPr>
            <a:lstStyle/>
            <a:p>
              <a:pPr lvl="1" algn="ctr"/>
              <a:r>
                <a:rPr lang="es-CO" sz="2800" dirty="0">
                  <a:solidFill>
                    <a:schemeClr val="accent2"/>
                  </a:solidFill>
                </a:rPr>
                <a:t>Estructura Organizacional  a Nivel de Grupos Internos de Trabajo</a:t>
              </a:r>
              <a:endParaRPr lang="es-ES" sz="2800" b="1" dirty="0">
                <a:ln w="12700">
                  <a:solidFill>
                    <a:schemeClr val="accent1"/>
                  </a:solidFill>
                  <a:prstDash val="solid"/>
                </a:ln>
                <a:solidFill>
                  <a:schemeClr val="accent2"/>
                </a:solidFill>
                <a:latin typeface="Arial Narrow" panose="020B0606020202030204" pitchFamily="34" charset="0"/>
              </a:endParaRPr>
            </a:p>
          </p:txBody>
        </p:sp>
        <p:sp>
          <p:nvSpPr>
            <p:cNvPr id="67" name="CuadroTexto 66"/>
            <p:cNvSpPr txBox="1"/>
            <p:nvPr/>
          </p:nvSpPr>
          <p:spPr>
            <a:xfrm>
              <a:off x="830753" y="2017646"/>
              <a:ext cx="3203746" cy="930383"/>
            </a:xfrm>
            <a:prstGeom prst="rect">
              <a:avLst/>
            </a:prstGeom>
            <a:grpFill/>
          </p:spPr>
          <p:txBody>
            <a:bodyPr wrap="square" rtlCol="0">
              <a:spAutoFit/>
            </a:bodyPr>
            <a:lstStyle/>
            <a:p>
              <a:pPr marL="79133" indent="-79133">
                <a:buFont typeface="+mj-lt"/>
                <a:buAutoNum type="arabicPeriod"/>
              </a:pPr>
              <a:r>
                <a:rPr lang="es-CO" sz="800" dirty="0"/>
                <a:t>Grupo Atención al Ciudadano</a:t>
              </a:r>
            </a:p>
            <a:p>
              <a:pPr marL="79133" indent="-79133">
                <a:buFont typeface="+mj-lt"/>
                <a:buAutoNum type="arabicPeriod"/>
              </a:pPr>
              <a:r>
                <a:rPr lang="es-CO" sz="800" dirty="0"/>
                <a:t>Grupo Recursos de Información para la Enseñanza y el Aprendizaje</a:t>
              </a:r>
            </a:p>
            <a:p>
              <a:pPr marL="79133" indent="-79133">
                <a:buFont typeface="+mj-lt"/>
                <a:buAutoNum type="arabicPeriod"/>
              </a:pPr>
              <a:r>
                <a:rPr lang="es-CO" sz="800" dirty="0"/>
                <a:t>Grupo Mercadeo y Protocolo Institucional</a:t>
              </a:r>
            </a:p>
            <a:p>
              <a:pPr marL="79133" indent="-79133">
                <a:buFont typeface="+mj-lt"/>
                <a:buAutoNum type="arabicPeriod"/>
              </a:pPr>
              <a:r>
                <a:rPr lang="es-CO" sz="800" dirty="0"/>
                <a:t>Grupo Comunicaciones e Imagen Institucional </a:t>
              </a:r>
            </a:p>
            <a:p>
              <a:pPr marL="79133" indent="-79133">
                <a:buFont typeface="+mj-lt"/>
                <a:buAutoNum type="arabicPeriod"/>
              </a:pPr>
              <a:r>
                <a:rPr lang="es-CO" sz="800" dirty="0"/>
                <a:t>Grupo Prensa y Medios de Representación Institucional</a:t>
              </a:r>
            </a:p>
            <a:p>
              <a:pPr marL="79133" indent="-79133">
                <a:buFont typeface="+mj-lt"/>
                <a:buAutoNum type="arabicPeriod"/>
              </a:pPr>
              <a:r>
                <a:rPr lang="es-CO" sz="800" dirty="0"/>
                <a:t>Grupo Gestión Documental</a:t>
              </a:r>
            </a:p>
            <a:p>
              <a:endParaRPr lang="es-CO" sz="646" dirty="0"/>
            </a:p>
          </p:txBody>
        </p:sp>
        <p:sp>
          <p:nvSpPr>
            <p:cNvPr id="68" name="Abrir llave 67"/>
            <p:cNvSpPr/>
            <p:nvPr/>
          </p:nvSpPr>
          <p:spPr>
            <a:xfrm flipH="1">
              <a:off x="3707478" y="2072924"/>
              <a:ext cx="150984" cy="672124"/>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69" name="CuadroTexto 68"/>
            <p:cNvSpPr txBox="1"/>
            <p:nvPr/>
          </p:nvSpPr>
          <p:spPr>
            <a:xfrm>
              <a:off x="37599" y="3307069"/>
              <a:ext cx="2526292" cy="830997"/>
            </a:xfrm>
            <a:prstGeom prst="rect">
              <a:avLst/>
            </a:prstGeom>
            <a:grpFill/>
          </p:spPr>
          <p:txBody>
            <a:bodyPr wrap="square" rtlCol="0">
              <a:spAutoFit/>
            </a:bodyPr>
            <a:lstStyle/>
            <a:p>
              <a:pPr marL="79133" indent="-79133">
                <a:buFont typeface="+mj-lt"/>
                <a:buAutoNum type="arabicPeriod"/>
              </a:pPr>
              <a:r>
                <a:rPr lang="es-CO" sz="800" dirty="0"/>
                <a:t>Grupo Departamento de Ciencias Básicas </a:t>
              </a:r>
            </a:p>
            <a:p>
              <a:pPr marL="79133" indent="-79133">
                <a:buFont typeface="+mj-lt"/>
                <a:buAutoNum type="arabicPeriod"/>
              </a:pPr>
              <a:r>
                <a:rPr lang="es-CO" sz="800" dirty="0"/>
                <a:t>Grupo Departamento de Humanidades</a:t>
              </a:r>
            </a:p>
            <a:p>
              <a:pPr marL="79133" indent="-79133">
                <a:buFont typeface="+mj-lt"/>
                <a:buAutoNum type="arabicPeriod"/>
              </a:pPr>
              <a:r>
                <a:rPr lang="es-CO" sz="800" dirty="0"/>
                <a:t>Grupo Departamento de Idiomas</a:t>
              </a:r>
            </a:p>
            <a:p>
              <a:pPr marL="79133" indent="-79133">
                <a:buFont typeface="+mj-lt"/>
                <a:buAutoNum type="arabicPeriod"/>
              </a:pPr>
              <a:r>
                <a:rPr lang="es-CO" sz="800" dirty="0"/>
                <a:t>Grupo de Bienestar Institucional</a:t>
              </a:r>
            </a:p>
            <a:p>
              <a:pPr marL="79133" indent="-79133">
                <a:buFont typeface="+mj-lt"/>
                <a:buAutoNum type="arabicPeriod"/>
              </a:pPr>
              <a:r>
                <a:rPr lang="es-CO" sz="800" dirty="0"/>
                <a:t>Grupo Admisiones , Registro y Control Académico</a:t>
              </a:r>
            </a:p>
            <a:p>
              <a:pPr marL="79133" indent="-79133">
                <a:buFont typeface="+mj-lt"/>
                <a:buAutoNum type="arabicPeriod"/>
              </a:pPr>
              <a:r>
                <a:rPr lang="es-CO" sz="800" dirty="0"/>
                <a:t>Grupo Educación Virtual y TIC</a:t>
              </a:r>
            </a:p>
          </p:txBody>
        </p:sp>
        <p:sp>
          <p:nvSpPr>
            <p:cNvPr id="70" name="Abrir llave 69"/>
            <p:cNvSpPr/>
            <p:nvPr/>
          </p:nvSpPr>
          <p:spPr>
            <a:xfrm flipH="1">
              <a:off x="2298930" y="3370888"/>
              <a:ext cx="45719" cy="677986"/>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71" name="CuadroTexto 70"/>
            <p:cNvSpPr txBox="1"/>
            <p:nvPr/>
          </p:nvSpPr>
          <p:spPr>
            <a:xfrm>
              <a:off x="4470400" y="3910827"/>
              <a:ext cx="1521520" cy="930383"/>
            </a:xfrm>
            <a:prstGeom prst="rect">
              <a:avLst/>
            </a:prstGeom>
            <a:grpFill/>
          </p:spPr>
          <p:txBody>
            <a:bodyPr wrap="square" rtlCol="0">
              <a:spAutoFit/>
            </a:bodyPr>
            <a:lstStyle/>
            <a:p>
              <a:r>
                <a:rPr lang="es-CO" sz="800" b="1" dirty="0"/>
                <a:t>GRUPOS  SEDES REGIONALES</a:t>
              </a:r>
              <a:endParaRPr lang="es-CO" sz="800" dirty="0"/>
            </a:p>
            <a:p>
              <a:pPr marL="79133" indent="-79133">
                <a:buFont typeface="+mj-lt"/>
                <a:buAutoNum type="arabicPeriod"/>
              </a:pPr>
              <a:r>
                <a:rPr lang="es-CO" sz="800" dirty="0"/>
                <a:t>Sede Vélez</a:t>
              </a:r>
            </a:p>
            <a:p>
              <a:pPr marL="79133" indent="-79133">
                <a:buFont typeface="+mj-lt"/>
                <a:buAutoNum type="arabicPeriod"/>
              </a:pPr>
              <a:r>
                <a:rPr lang="es-CO" sz="800" dirty="0"/>
                <a:t>Sede San Gil</a:t>
              </a:r>
            </a:p>
            <a:p>
              <a:pPr marL="79133" indent="-79133">
                <a:buFont typeface="+mj-lt"/>
                <a:buAutoNum type="arabicPeriod"/>
              </a:pPr>
              <a:r>
                <a:rPr lang="es-CO" sz="800" dirty="0"/>
                <a:t>Sede Barrancabermeja</a:t>
              </a:r>
            </a:p>
            <a:p>
              <a:pPr marL="79133" indent="-79133">
                <a:buFont typeface="+mj-lt"/>
                <a:buAutoNum type="arabicPeriod"/>
              </a:pPr>
              <a:r>
                <a:rPr lang="es-CO" sz="800" dirty="0"/>
                <a:t>Sede Cúcuta</a:t>
              </a:r>
            </a:p>
            <a:p>
              <a:pPr marL="79133" indent="-79133">
                <a:buFont typeface="+mj-lt"/>
                <a:buAutoNum type="arabicPeriod"/>
              </a:pPr>
              <a:r>
                <a:rPr lang="es-CO" sz="800" dirty="0"/>
                <a:t>Sede Piedecuesta</a:t>
              </a:r>
            </a:p>
            <a:p>
              <a:endParaRPr lang="es-CO" sz="646" dirty="0"/>
            </a:p>
          </p:txBody>
        </p:sp>
        <p:sp>
          <p:nvSpPr>
            <p:cNvPr id="72" name="CuadroTexto 71"/>
            <p:cNvSpPr txBox="1"/>
            <p:nvPr/>
          </p:nvSpPr>
          <p:spPr>
            <a:xfrm>
              <a:off x="6589398" y="2346338"/>
              <a:ext cx="2289884" cy="461665"/>
            </a:xfrm>
            <a:prstGeom prst="rect">
              <a:avLst/>
            </a:prstGeom>
            <a:grpFill/>
          </p:spPr>
          <p:txBody>
            <a:bodyPr wrap="square" rtlCol="0">
              <a:spAutoFit/>
            </a:bodyPr>
            <a:lstStyle/>
            <a:p>
              <a:pPr marL="79133" indent="-79133">
                <a:buFont typeface="+mj-lt"/>
                <a:buAutoNum type="arabicPeriod"/>
              </a:pPr>
              <a:r>
                <a:rPr lang="es-CO" sz="800" dirty="0"/>
                <a:t>Grupo </a:t>
              </a:r>
              <a:r>
                <a:rPr lang="es-CO" sz="800" dirty="0" smtClean="0"/>
                <a:t> Seguridad </a:t>
              </a:r>
              <a:r>
                <a:rPr lang="es-CO" sz="800" dirty="0"/>
                <a:t>y Salud en el Trabajo</a:t>
              </a:r>
            </a:p>
            <a:p>
              <a:pPr marL="79133" indent="-79133">
                <a:buFont typeface="+mj-lt"/>
                <a:buAutoNum type="arabicPeriod"/>
              </a:pPr>
              <a:r>
                <a:rPr lang="es-CO" sz="800" dirty="0"/>
                <a:t>Grupo </a:t>
              </a:r>
              <a:r>
                <a:rPr lang="es-CO" sz="800" dirty="0" smtClean="0"/>
                <a:t> Bienestar </a:t>
              </a:r>
              <a:r>
                <a:rPr lang="es-CO" sz="800" dirty="0"/>
                <a:t>Social Laboral</a:t>
              </a:r>
            </a:p>
            <a:p>
              <a:pPr marL="79133" indent="-79133">
                <a:buFont typeface="+mj-lt"/>
                <a:buAutoNum type="arabicPeriod"/>
              </a:pPr>
              <a:r>
                <a:rPr lang="es-CO" sz="800" dirty="0"/>
                <a:t>Grupo </a:t>
              </a:r>
              <a:r>
                <a:rPr lang="es-CO" sz="800" dirty="0" smtClean="0"/>
                <a:t> Contratación </a:t>
              </a:r>
              <a:r>
                <a:rPr lang="es-CO" sz="800" dirty="0"/>
                <a:t>de Talento Humano</a:t>
              </a:r>
            </a:p>
          </p:txBody>
        </p:sp>
        <p:sp>
          <p:nvSpPr>
            <p:cNvPr id="73" name="Abrir llave 72"/>
            <p:cNvSpPr/>
            <p:nvPr/>
          </p:nvSpPr>
          <p:spPr>
            <a:xfrm>
              <a:off x="6562972" y="2413509"/>
              <a:ext cx="48771" cy="338059"/>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74" name="CuadroTexto 73"/>
            <p:cNvSpPr txBox="1"/>
            <p:nvPr/>
          </p:nvSpPr>
          <p:spPr>
            <a:xfrm>
              <a:off x="3567230" y="5430521"/>
              <a:ext cx="3977283" cy="1161215"/>
            </a:xfrm>
            <a:prstGeom prst="rect">
              <a:avLst/>
            </a:prstGeom>
            <a:grpFill/>
          </p:spPr>
          <p:txBody>
            <a:bodyPr wrap="square" rtlCol="0" anchor="t">
              <a:spAutoFit/>
            </a:bodyPr>
            <a:lstStyle/>
            <a:p>
              <a:pPr lvl="0" algn="ctr"/>
              <a:r>
                <a:rPr lang="es-CO" sz="700" b="1" dirty="0"/>
                <a:t>GRUPOS DE LA  FACULTAD DE CIENCIAS NATURALES E INGENIERIAS</a:t>
              </a:r>
              <a:endParaRPr lang="es-CO" sz="700" dirty="0"/>
            </a:p>
            <a:p>
              <a:pPr marL="167058" indent="-87925">
                <a:buSzPct val="94000"/>
                <a:buFont typeface="+mj-lt"/>
                <a:buAutoNum type="arabicPeriod"/>
              </a:pPr>
              <a:r>
                <a:rPr lang="es-CO" sz="700" dirty="0"/>
                <a:t>Tecnología en Desarrollo de Sistemas Informáticos e Ingeniería de Sistemas</a:t>
              </a:r>
            </a:p>
            <a:p>
              <a:pPr marL="167058" indent="-87925">
                <a:buSzPct val="94000"/>
                <a:buFont typeface="+mj-lt"/>
                <a:buAutoNum type="arabicPeriod"/>
              </a:pPr>
              <a:r>
                <a:rPr lang="es-CO" sz="700" dirty="0"/>
                <a:t>Tecnología en Recursos Ambientales e Ingeniería Ambiental</a:t>
              </a:r>
            </a:p>
            <a:p>
              <a:pPr marL="167058" indent="-87925">
                <a:buSzPct val="94000"/>
                <a:buFont typeface="+mj-lt"/>
                <a:buAutoNum type="arabicPeriod"/>
              </a:pPr>
              <a:r>
                <a:rPr lang="es-CO" sz="700" dirty="0"/>
                <a:t>Tecnología en Sistemas de Telecomunicaciones  e Ingeniería de Telecomunicaciones</a:t>
              </a:r>
            </a:p>
            <a:p>
              <a:pPr marL="167058" indent="-87925">
                <a:buSzPct val="94000"/>
                <a:buFont typeface="+mj-lt"/>
                <a:buAutoNum type="arabicPeriod"/>
              </a:pPr>
              <a:r>
                <a:rPr lang="es-CO" sz="700" dirty="0"/>
                <a:t>Tecnología en Topografía</a:t>
              </a:r>
            </a:p>
            <a:p>
              <a:pPr marL="167058" indent="-87925">
                <a:buSzPct val="94000"/>
                <a:buFont typeface="+mj-lt"/>
                <a:buAutoNum type="arabicPeriod"/>
              </a:pPr>
              <a:r>
                <a:rPr lang="es-CO" sz="700" dirty="0"/>
                <a:t>Tecnología en Electrónica Industrial e Ingeniería Electrónica</a:t>
              </a:r>
            </a:p>
            <a:p>
              <a:pPr marL="167058" indent="-87925">
                <a:buSzPct val="94000"/>
                <a:buFont typeface="+mj-lt"/>
                <a:buAutoNum type="arabicPeriod"/>
              </a:pPr>
              <a:r>
                <a:rPr lang="es-CO" sz="700" dirty="0"/>
                <a:t>Tecnología en Operación y Mantenimiento Electromecánico e Ingeniería Electromecánica</a:t>
              </a:r>
            </a:p>
            <a:p>
              <a:pPr marL="167058" indent="-87925">
                <a:buSzPct val="94000"/>
                <a:buFont typeface="+mj-lt"/>
                <a:buAutoNum type="arabicPeriod"/>
              </a:pPr>
              <a:r>
                <a:rPr lang="es-CO" sz="700" dirty="0"/>
                <a:t>Tecnología en Electricidad Industrial e Ingeniería Eléctrica</a:t>
              </a:r>
            </a:p>
            <a:p>
              <a:pPr marL="167058" indent="-87925">
                <a:buSzPct val="94000"/>
                <a:buFont typeface="+mj-lt"/>
                <a:buAutoNum type="arabicPeriod"/>
              </a:pPr>
              <a:r>
                <a:rPr lang="es-CO" sz="700" dirty="0"/>
                <a:t>Tecnología en estudios Geotécnicos </a:t>
              </a:r>
            </a:p>
            <a:p>
              <a:pPr marL="167058" indent="-87925">
                <a:buSzPct val="94000"/>
                <a:buFont typeface="+mj-lt"/>
                <a:buAutoNum type="arabicPeriod"/>
              </a:pPr>
              <a:r>
                <a:rPr lang="es-CO" sz="700" dirty="0"/>
                <a:t>Tecnología en manejo de petróleo y gas en superficie</a:t>
              </a:r>
            </a:p>
          </p:txBody>
        </p:sp>
        <p:sp>
          <p:nvSpPr>
            <p:cNvPr id="75" name="Abrir llave 74"/>
            <p:cNvSpPr/>
            <p:nvPr/>
          </p:nvSpPr>
          <p:spPr>
            <a:xfrm rot="5400000" flipV="1">
              <a:off x="5149121" y="3966058"/>
              <a:ext cx="131127" cy="2911016"/>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76" name="CuadroTexto 75"/>
            <p:cNvSpPr txBox="1"/>
            <p:nvPr/>
          </p:nvSpPr>
          <p:spPr>
            <a:xfrm>
              <a:off x="74294" y="5480215"/>
              <a:ext cx="3520524" cy="1169551"/>
            </a:xfrm>
            <a:prstGeom prst="rect">
              <a:avLst/>
            </a:prstGeom>
            <a:grpFill/>
          </p:spPr>
          <p:txBody>
            <a:bodyPr wrap="square" rtlCol="0">
              <a:spAutoFit/>
            </a:bodyPr>
            <a:lstStyle/>
            <a:p>
              <a:pPr lvl="0" algn="ctr"/>
              <a:r>
                <a:rPr lang="es-CO" sz="700" b="1" dirty="0"/>
                <a:t>GRUPOS DE  LA  FACULTAD DE CIENCIAS SOCIOECONOMICAS Y EMPRESARIALES</a:t>
              </a:r>
            </a:p>
            <a:p>
              <a:pPr marL="79133" indent="-79133">
                <a:buFont typeface="+mj-lt"/>
                <a:buAutoNum type="arabicPeriod"/>
              </a:pPr>
              <a:r>
                <a:rPr lang="es-CO" sz="700" dirty="0"/>
                <a:t>Tecnología en Gestión de Moda y Profesional en Diseño de Moda.</a:t>
              </a:r>
            </a:p>
            <a:p>
              <a:pPr marL="79133" indent="-79133">
                <a:buFont typeface="+mj-lt"/>
                <a:buAutoNum type="arabicPeriod"/>
              </a:pPr>
              <a:r>
                <a:rPr lang="es-CO" sz="700" dirty="0"/>
                <a:t>Tecnología en Turismo Sostenible </a:t>
              </a:r>
            </a:p>
            <a:p>
              <a:pPr marL="79133" indent="-79133">
                <a:buFont typeface="+mj-lt"/>
                <a:buAutoNum type="arabicPeriod"/>
              </a:pPr>
              <a:r>
                <a:rPr lang="es-CO" sz="700" dirty="0"/>
                <a:t>Tecnología en Contabilidad Financiera y Contaduría Pública</a:t>
              </a:r>
            </a:p>
            <a:p>
              <a:pPr marL="79133" indent="-79133">
                <a:buFont typeface="+mj-lt"/>
                <a:buAutoNum type="arabicPeriod"/>
              </a:pPr>
              <a:r>
                <a:rPr lang="es-CO" sz="700" dirty="0"/>
                <a:t>Tecnología en Gestión Empresarial y Administración de Empresas</a:t>
              </a:r>
            </a:p>
            <a:p>
              <a:pPr marL="79133" indent="-79133">
                <a:buFont typeface="+mj-lt"/>
                <a:buAutoNum type="arabicPeriod"/>
              </a:pPr>
              <a:r>
                <a:rPr lang="es-CO" sz="700" dirty="0"/>
                <a:t>Tecnología en Mercadeo y Gestión Comercial y Profesional en marketing y negocios internacionales.</a:t>
              </a:r>
            </a:p>
            <a:p>
              <a:pPr marL="79133" indent="-79133">
                <a:buFont typeface="+mj-lt"/>
                <a:buAutoNum type="arabicPeriod"/>
              </a:pPr>
              <a:r>
                <a:rPr lang="es-CO" sz="700" dirty="0"/>
                <a:t>Tecnología en Banca e Instituciones Financieras</a:t>
              </a:r>
            </a:p>
            <a:p>
              <a:pPr marL="79133" indent="-79133">
                <a:buFont typeface="+mj-lt"/>
                <a:buAutoNum type="arabicPeriod"/>
              </a:pPr>
              <a:r>
                <a:rPr lang="es-CO" sz="700" dirty="0"/>
                <a:t>Tecnología en Gestión Agroindustrial</a:t>
              </a:r>
            </a:p>
            <a:p>
              <a:pPr marL="79133" indent="-79133">
                <a:buFont typeface="+mj-lt"/>
                <a:buAutoNum type="arabicPeriod"/>
              </a:pPr>
              <a:r>
                <a:rPr lang="es-CO" sz="700" dirty="0"/>
                <a:t>Tecnología  Deportiva y  Profesional en Actividad Física y </a:t>
              </a:r>
              <a:r>
                <a:rPr lang="es-CO" sz="700" dirty="0" smtClean="0"/>
                <a:t>Deporte</a:t>
              </a:r>
              <a:endParaRPr lang="es-CO" sz="700" dirty="0"/>
            </a:p>
          </p:txBody>
        </p:sp>
        <p:sp>
          <p:nvSpPr>
            <p:cNvPr id="77" name="Abrir llave 76"/>
            <p:cNvSpPr/>
            <p:nvPr/>
          </p:nvSpPr>
          <p:spPr>
            <a:xfrm rot="5400000" flipV="1">
              <a:off x="1736013" y="4199198"/>
              <a:ext cx="72477" cy="2405545"/>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78" name="CuadroTexto 77"/>
            <p:cNvSpPr txBox="1"/>
            <p:nvPr/>
          </p:nvSpPr>
          <p:spPr>
            <a:xfrm>
              <a:off x="6618746" y="3152349"/>
              <a:ext cx="1194325" cy="338554"/>
            </a:xfrm>
            <a:prstGeom prst="rect">
              <a:avLst/>
            </a:prstGeom>
            <a:grpFill/>
          </p:spPr>
          <p:txBody>
            <a:bodyPr wrap="square" rtlCol="0">
              <a:spAutoFit/>
            </a:bodyPr>
            <a:lstStyle/>
            <a:p>
              <a:pPr marL="79133" indent="-79133">
                <a:buFont typeface="+mj-lt"/>
                <a:buAutoNum type="arabicPeriod"/>
              </a:pPr>
              <a:r>
                <a:rPr lang="es-CO" sz="800" dirty="0"/>
                <a:t>Grupo </a:t>
              </a:r>
              <a:r>
                <a:rPr lang="es-CO" sz="800" dirty="0" smtClean="0"/>
                <a:t>Apoyo </a:t>
              </a:r>
              <a:r>
                <a:rPr lang="es-CO" sz="800" dirty="0"/>
                <a:t>Jurídico</a:t>
              </a:r>
            </a:p>
            <a:p>
              <a:endParaRPr lang="es-CO" sz="800" dirty="0"/>
            </a:p>
          </p:txBody>
        </p:sp>
        <p:sp>
          <p:nvSpPr>
            <p:cNvPr id="79" name="CuadroTexto 78"/>
            <p:cNvSpPr txBox="1"/>
            <p:nvPr/>
          </p:nvSpPr>
          <p:spPr>
            <a:xfrm>
              <a:off x="8091067" y="3439319"/>
              <a:ext cx="1332922" cy="807272"/>
            </a:xfrm>
            <a:prstGeom prst="rect">
              <a:avLst/>
            </a:prstGeom>
            <a:grpFill/>
          </p:spPr>
          <p:txBody>
            <a:bodyPr wrap="square" rtlCol="0">
              <a:spAutoFit/>
            </a:bodyPr>
            <a:lstStyle/>
            <a:p>
              <a:pPr marL="211021" indent="-211021">
                <a:buFont typeface="+mj-lt"/>
                <a:buAutoNum type="arabicPeriod"/>
              </a:pPr>
              <a:endParaRPr lang="es-CO" sz="646" dirty="0"/>
            </a:p>
            <a:p>
              <a:pPr marL="79133" indent="-79133">
                <a:buFont typeface="+mj-lt"/>
                <a:buAutoNum type="arabicPeriod"/>
              </a:pPr>
              <a:r>
                <a:rPr lang="es-CO" sz="800" dirty="0"/>
                <a:t>Grupo </a:t>
              </a:r>
              <a:r>
                <a:rPr lang="es-ES" sz="800" dirty="0" smtClean="0"/>
                <a:t>Recursos </a:t>
              </a:r>
              <a:r>
                <a:rPr lang="es-ES" sz="800" dirty="0"/>
                <a:t>Físicos</a:t>
              </a:r>
            </a:p>
            <a:p>
              <a:pPr marL="79133" indent="-79133">
                <a:buFont typeface="+mj-lt"/>
                <a:buAutoNum type="arabicPeriod"/>
              </a:pPr>
              <a:r>
                <a:rPr lang="es-CO" sz="800" dirty="0"/>
                <a:t>Grupo </a:t>
              </a:r>
              <a:r>
                <a:rPr lang="es-ES" sz="800" dirty="0" smtClean="0"/>
                <a:t>Presupuesto</a:t>
              </a:r>
              <a:endParaRPr lang="es-ES" sz="800" dirty="0"/>
            </a:p>
            <a:p>
              <a:pPr marL="79133" indent="-79133">
                <a:buFont typeface="+mj-lt"/>
                <a:buAutoNum type="arabicPeriod"/>
              </a:pPr>
              <a:r>
                <a:rPr lang="es-CO" sz="800" dirty="0"/>
                <a:t>Grupo </a:t>
              </a:r>
              <a:r>
                <a:rPr lang="es-ES" sz="800" dirty="0" smtClean="0"/>
                <a:t>Tesorería</a:t>
              </a:r>
              <a:endParaRPr lang="es-ES" sz="800" dirty="0"/>
            </a:p>
            <a:p>
              <a:pPr marL="79133" indent="-79133">
                <a:buFont typeface="+mj-lt"/>
                <a:buAutoNum type="arabicPeriod"/>
              </a:pPr>
              <a:r>
                <a:rPr lang="es-CO" sz="800" dirty="0"/>
                <a:t>Grupo </a:t>
              </a:r>
              <a:r>
                <a:rPr lang="es-CO" sz="800" dirty="0" smtClean="0"/>
                <a:t>Recursos </a:t>
              </a:r>
              <a:r>
                <a:rPr lang="es-CO" sz="800" dirty="0"/>
                <a:t>Informáticos</a:t>
              </a:r>
            </a:p>
          </p:txBody>
        </p:sp>
        <p:cxnSp>
          <p:nvCxnSpPr>
            <p:cNvPr id="80" name="Conector recto 79"/>
            <p:cNvCxnSpPr/>
            <p:nvPr/>
          </p:nvCxnSpPr>
          <p:spPr>
            <a:xfrm>
              <a:off x="1769871" y="4737900"/>
              <a:ext cx="1850" cy="1056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ector recto 80"/>
            <p:cNvCxnSpPr/>
            <p:nvPr/>
          </p:nvCxnSpPr>
          <p:spPr>
            <a:xfrm>
              <a:off x="2855721" y="4747425"/>
              <a:ext cx="1850" cy="1056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CuadroTexto 81"/>
            <p:cNvSpPr txBox="1"/>
            <p:nvPr/>
          </p:nvSpPr>
          <p:spPr>
            <a:xfrm>
              <a:off x="560886" y="4330803"/>
              <a:ext cx="1555875" cy="215444"/>
            </a:xfrm>
            <a:prstGeom prst="rect">
              <a:avLst/>
            </a:prstGeom>
            <a:grpFill/>
          </p:spPr>
          <p:txBody>
            <a:bodyPr wrap="square" rtlCol="0">
              <a:spAutoFit/>
            </a:bodyPr>
            <a:lstStyle/>
            <a:p>
              <a:pPr marL="79133" indent="-79133">
                <a:buFont typeface="+mj-lt"/>
                <a:buAutoNum type="arabicPeriod"/>
              </a:pPr>
              <a:r>
                <a:rPr lang="es-CO" sz="800" dirty="0"/>
                <a:t>Grupo </a:t>
              </a:r>
              <a:r>
                <a:rPr lang="es-CO" sz="800" dirty="0" smtClean="0"/>
                <a:t>Proyección </a:t>
              </a:r>
              <a:r>
                <a:rPr lang="es-CO" sz="800" dirty="0"/>
                <a:t>Social</a:t>
              </a:r>
            </a:p>
          </p:txBody>
        </p:sp>
        <p:sp>
          <p:nvSpPr>
            <p:cNvPr id="83" name="Rectangle 445"/>
            <p:cNvSpPr>
              <a:spLocks noChangeArrowheads="1"/>
            </p:cNvSpPr>
            <p:nvPr/>
          </p:nvSpPr>
          <p:spPr bwMode="auto">
            <a:xfrm>
              <a:off x="5446211" y="2030735"/>
              <a:ext cx="1025300" cy="324805"/>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84" name="Rectangle 435"/>
            <p:cNvSpPr>
              <a:spLocks noChangeArrowheads="1"/>
            </p:cNvSpPr>
            <p:nvPr/>
          </p:nvSpPr>
          <p:spPr bwMode="auto">
            <a:xfrm>
              <a:off x="5473509" y="2064323"/>
              <a:ext cx="941265" cy="276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600" dirty="0"/>
                <a:t>Oficina Prospectiva Académica e Inteligencia Competitiva</a:t>
              </a:r>
            </a:p>
          </p:txBody>
        </p:sp>
        <p:sp>
          <p:nvSpPr>
            <p:cNvPr id="85" name="Rectangle 445"/>
            <p:cNvSpPr>
              <a:spLocks noChangeArrowheads="1"/>
            </p:cNvSpPr>
            <p:nvPr/>
          </p:nvSpPr>
          <p:spPr bwMode="auto">
            <a:xfrm>
              <a:off x="5438656" y="2397016"/>
              <a:ext cx="1025300" cy="304623"/>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86" name="Rectangle 435"/>
            <p:cNvSpPr>
              <a:spLocks noChangeArrowheads="1"/>
            </p:cNvSpPr>
            <p:nvPr/>
          </p:nvSpPr>
          <p:spPr bwMode="auto">
            <a:xfrm>
              <a:off x="5476461" y="2461863"/>
              <a:ext cx="983283" cy="215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700" dirty="0"/>
                <a:t>Dirección Administrativa de Talento Humano</a:t>
              </a:r>
            </a:p>
          </p:txBody>
        </p:sp>
        <p:sp>
          <p:nvSpPr>
            <p:cNvPr id="87" name="Rectangle 445"/>
            <p:cNvSpPr>
              <a:spLocks noChangeArrowheads="1"/>
            </p:cNvSpPr>
            <p:nvPr/>
          </p:nvSpPr>
          <p:spPr bwMode="auto">
            <a:xfrm>
              <a:off x="5446211" y="2748902"/>
              <a:ext cx="1025300" cy="304623"/>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88" name="Rectangle 445"/>
            <p:cNvSpPr>
              <a:spLocks noChangeArrowheads="1"/>
            </p:cNvSpPr>
            <p:nvPr/>
          </p:nvSpPr>
          <p:spPr bwMode="auto">
            <a:xfrm>
              <a:off x="5446211" y="3104322"/>
              <a:ext cx="1025300" cy="304623"/>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89" name="Rectangle 435"/>
            <p:cNvSpPr>
              <a:spLocks noChangeArrowheads="1"/>
            </p:cNvSpPr>
            <p:nvPr/>
          </p:nvSpPr>
          <p:spPr bwMode="auto">
            <a:xfrm>
              <a:off x="5459664" y="2787144"/>
              <a:ext cx="983283"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Planeación</a:t>
              </a:r>
            </a:p>
          </p:txBody>
        </p:sp>
        <p:sp>
          <p:nvSpPr>
            <p:cNvPr id="90" name="Rectangle 435"/>
            <p:cNvSpPr>
              <a:spLocks noChangeArrowheads="1"/>
            </p:cNvSpPr>
            <p:nvPr/>
          </p:nvSpPr>
          <p:spPr bwMode="auto">
            <a:xfrm>
              <a:off x="5449685" y="3177031"/>
              <a:ext cx="983283" cy="123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Jurídica</a:t>
              </a:r>
            </a:p>
          </p:txBody>
        </p:sp>
        <p:cxnSp>
          <p:nvCxnSpPr>
            <p:cNvPr id="91" name="Conector recto 90"/>
            <p:cNvCxnSpPr/>
            <p:nvPr/>
          </p:nvCxnSpPr>
          <p:spPr>
            <a:xfrm flipH="1">
              <a:off x="5223658" y="2574836"/>
              <a:ext cx="210786" cy="11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ector recto 91"/>
            <p:cNvCxnSpPr/>
            <p:nvPr/>
          </p:nvCxnSpPr>
          <p:spPr>
            <a:xfrm flipH="1">
              <a:off x="5236508" y="2210830"/>
              <a:ext cx="210786" cy="11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Conector recto 92"/>
            <p:cNvCxnSpPr/>
            <p:nvPr/>
          </p:nvCxnSpPr>
          <p:spPr>
            <a:xfrm flipH="1">
              <a:off x="5237909" y="2912573"/>
              <a:ext cx="210786" cy="11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flipH="1">
              <a:off x="5234464" y="3265077"/>
              <a:ext cx="210786" cy="113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ector recto 94"/>
            <p:cNvCxnSpPr/>
            <p:nvPr/>
          </p:nvCxnSpPr>
          <p:spPr>
            <a:xfrm>
              <a:off x="3174433" y="3474999"/>
              <a:ext cx="0" cy="10572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445"/>
            <p:cNvSpPr>
              <a:spLocks noChangeArrowheads="1"/>
            </p:cNvSpPr>
            <p:nvPr/>
          </p:nvSpPr>
          <p:spPr bwMode="auto">
            <a:xfrm>
              <a:off x="3964639" y="2958746"/>
              <a:ext cx="1025300" cy="314838"/>
            </a:xfrm>
            <a:prstGeom prst="rect">
              <a:avLst/>
            </a:prstGeom>
            <a:grpFill/>
            <a:ln w="15875" cap="flat">
              <a:solidFill>
                <a:schemeClr val="tx1"/>
              </a:solidFill>
              <a:prstDash val="solid"/>
              <a:miter lim="800000"/>
              <a:headEnd/>
              <a:tailEnd/>
            </a:ln>
            <a:effectLst/>
            <a:extLst/>
          </p:spPr>
          <p:txBody>
            <a:bodyPr vert="horz" wrap="square" lIns="63305" tIns="31652" rIns="63305" bIns="31652" numCol="1" anchor="t" anchorCtr="0" compatLnSpc="1">
              <a:prstTxWarp prst="textNoShape">
                <a:avLst/>
              </a:prstTxWarp>
            </a:bodyPr>
            <a:lstStyle/>
            <a:p>
              <a:endParaRPr lang="es-CO" sz="800" dirty="0"/>
            </a:p>
          </p:txBody>
        </p:sp>
        <p:sp>
          <p:nvSpPr>
            <p:cNvPr id="97" name="Rectangle 435"/>
            <p:cNvSpPr>
              <a:spLocks noChangeArrowheads="1"/>
            </p:cNvSpPr>
            <p:nvPr/>
          </p:nvSpPr>
          <p:spPr bwMode="auto">
            <a:xfrm>
              <a:off x="4009996" y="3011373"/>
              <a:ext cx="941265" cy="2462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s-CO" sz="800" dirty="0"/>
                <a:t>Oficina de Control Interno Disciplinario</a:t>
              </a:r>
            </a:p>
          </p:txBody>
        </p:sp>
        <p:sp>
          <p:nvSpPr>
            <p:cNvPr id="98" name="Abrir llave 97"/>
            <p:cNvSpPr/>
            <p:nvPr/>
          </p:nvSpPr>
          <p:spPr>
            <a:xfrm rot="5400000" flipV="1">
              <a:off x="6515181" y="4672324"/>
              <a:ext cx="45719" cy="570845"/>
            </a:xfrm>
            <a:prstGeom prst="leftBrace">
              <a:avLst/>
            </a:prstGeom>
            <a:grpFill/>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CO" sz="1662" dirty="0"/>
            </a:p>
          </p:txBody>
        </p:sp>
        <p:sp>
          <p:nvSpPr>
            <p:cNvPr id="99" name="CuadroTexto 98"/>
            <p:cNvSpPr txBox="1"/>
            <p:nvPr/>
          </p:nvSpPr>
          <p:spPr>
            <a:xfrm>
              <a:off x="6114999" y="4962155"/>
              <a:ext cx="1194325" cy="338554"/>
            </a:xfrm>
            <a:prstGeom prst="rect">
              <a:avLst/>
            </a:prstGeom>
            <a:grpFill/>
          </p:spPr>
          <p:txBody>
            <a:bodyPr wrap="square" rtlCol="0">
              <a:spAutoFit/>
            </a:bodyPr>
            <a:lstStyle/>
            <a:p>
              <a:pPr marL="79133" indent="-79133">
                <a:buFont typeface="+mj-lt"/>
                <a:buAutoNum type="arabicPeriod"/>
              </a:pPr>
              <a:r>
                <a:rPr lang="es-CO" sz="800" dirty="0"/>
                <a:t>Grupo </a:t>
              </a:r>
              <a:r>
                <a:rPr lang="es-ES" sz="800" dirty="0" smtClean="0"/>
                <a:t>Nomina</a:t>
              </a:r>
              <a:endParaRPr lang="es-ES" sz="800" dirty="0"/>
            </a:p>
            <a:p>
              <a:endParaRPr lang="es-CO" sz="800" dirty="0"/>
            </a:p>
          </p:txBody>
        </p:sp>
      </p:grpSp>
    </p:spTree>
    <p:extLst>
      <p:ext uri="{BB962C8B-B14F-4D97-AF65-F5344CB8AC3E}">
        <p14:creationId xmlns:p14="http://schemas.microsoft.com/office/powerpoint/2010/main" val="33738337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0"/>
            <a:ext cx="12192000" cy="6853237"/>
            <a:chOff x="0" y="0"/>
            <a:chExt cx="12192000" cy="6853237"/>
          </a:xfrm>
        </p:grpSpPr>
        <p:pic>
          <p:nvPicPr>
            <p:cNvPr id="2" name="Imagen 1"/>
            <p:cNvPicPr>
              <a:picLocks noChangeAspect="1"/>
            </p:cNvPicPr>
            <p:nvPr/>
          </p:nvPicPr>
          <p:blipFill>
            <a:blip r:embed="rId2"/>
            <a:stretch>
              <a:fillRect/>
            </a:stretch>
          </p:blipFill>
          <p:spPr>
            <a:xfrm>
              <a:off x="0" y="0"/>
              <a:ext cx="12192000" cy="257211"/>
            </a:xfrm>
            <a:prstGeom prst="rect">
              <a:avLst/>
            </a:prstGeom>
          </p:spPr>
        </p:pic>
        <p:pic>
          <p:nvPicPr>
            <p:cNvPr id="3" name="Imagen 2"/>
            <p:cNvPicPr>
              <a:picLocks noChangeAspect="1"/>
            </p:cNvPicPr>
            <p:nvPr/>
          </p:nvPicPr>
          <p:blipFill>
            <a:blip r:embed="rId3"/>
            <a:stretch>
              <a:fillRect/>
            </a:stretch>
          </p:blipFill>
          <p:spPr>
            <a:xfrm>
              <a:off x="5952711" y="2528602"/>
              <a:ext cx="5925377" cy="4086795"/>
            </a:xfrm>
            <a:prstGeom prst="rect">
              <a:avLst/>
            </a:prstGeom>
          </p:spPr>
        </p:pic>
        <p:pic>
          <p:nvPicPr>
            <p:cNvPr id="4" name="Imagen 3"/>
            <p:cNvPicPr>
              <a:picLocks noChangeAspect="1"/>
            </p:cNvPicPr>
            <p:nvPr/>
          </p:nvPicPr>
          <p:blipFill>
            <a:blip r:embed="rId4"/>
            <a:stretch>
              <a:fillRect/>
            </a:stretch>
          </p:blipFill>
          <p:spPr>
            <a:xfrm>
              <a:off x="10810682" y="257211"/>
              <a:ext cx="1381318" cy="990738"/>
            </a:xfrm>
            <a:prstGeom prst="rect">
              <a:avLst/>
            </a:prstGeom>
          </p:spPr>
        </p:pic>
        <p:pic>
          <p:nvPicPr>
            <p:cNvPr id="5" name="Imagen 4"/>
            <p:cNvPicPr>
              <a:picLocks noChangeAspect="1"/>
            </p:cNvPicPr>
            <p:nvPr/>
          </p:nvPicPr>
          <p:blipFill rotWithShape="1">
            <a:blip r:embed="rId5"/>
            <a:srcRect l="98" t="27265"/>
            <a:stretch/>
          </p:blipFill>
          <p:spPr>
            <a:xfrm flipV="1">
              <a:off x="11906" y="6737860"/>
              <a:ext cx="12180094" cy="115377"/>
            </a:xfrm>
            <a:prstGeom prst="rect">
              <a:avLst/>
            </a:prstGeom>
          </p:spPr>
        </p:pic>
      </p:grpSp>
      <p:sp>
        <p:nvSpPr>
          <p:cNvPr id="100" name="Rectángulo 1"/>
          <p:cNvSpPr/>
          <p:nvPr/>
        </p:nvSpPr>
        <p:spPr>
          <a:xfrm>
            <a:off x="209244" y="4912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2" name="Rectángulo 1"/>
          <p:cNvSpPr/>
          <p:nvPr/>
        </p:nvSpPr>
        <p:spPr>
          <a:xfrm>
            <a:off x="514044" y="7960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103" name="Rectángulo 1"/>
          <p:cNvSpPr/>
          <p:nvPr/>
        </p:nvSpPr>
        <p:spPr>
          <a:xfrm>
            <a:off x="666444" y="948460"/>
            <a:ext cx="11704946" cy="584775"/>
          </a:xfrm>
          <a:prstGeom prst="rect">
            <a:avLst/>
          </a:prstGeom>
          <a:noFill/>
        </p:spPr>
        <p:txBody>
          <a:bodyPr wrap="square" lIns="91440" tIns="45720" rIns="91440" bIns="45720">
            <a:spAutoFit/>
          </a:bodyPr>
          <a:lstStyle/>
          <a:p>
            <a:pPr lvl="1" algn="ctr"/>
            <a:r>
              <a:rPr lang="es-ES" sz="3200" b="1" dirty="0" smtClean="0">
                <a:solidFill>
                  <a:srgbClr val="7030A0"/>
                </a:solidFill>
                <a:latin typeface="Century Gothic" panose="020B0502020202020204" pitchFamily="34" charset="0"/>
              </a:rPr>
              <a:t> </a:t>
            </a:r>
            <a:endParaRPr lang="es-CO" sz="3200" b="1" dirty="0">
              <a:solidFill>
                <a:srgbClr val="7030A0"/>
              </a:solidFill>
              <a:latin typeface="Century Gothic" panose="020B0502020202020204" pitchFamily="34" charset="0"/>
            </a:endParaRPr>
          </a:p>
        </p:txBody>
      </p:sp>
      <p:sp>
        <p:nvSpPr>
          <p:cNvPr id="6" name="5 Rectángulo"/>
          <p:cNvSpPr/>
          <p:nvPr/>
        </p:nvSpPr>
        <p:spPr>
          <a:xfrm>
            <a:off x="5232400" y="4991100"/>
            <a:ext cx="1854200" cy="29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58149"/>
            <a:ext cx="5080000" cy="640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9276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7120</TotalTime>
  <Words>3670</Words>
  <Application>Microsoft Office PowerPoint</Application>
  <PresentationFormat>Personalizado</PresentationFormat>
  <Paragraphs>423</Paragraphs>
  <Slides>50</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52" baseType="lpstr">
      <vt:lpstr>Tema de Office</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Inducción Sistema de Gestión en Seguridad y Salud en el Trabajo</vt:lpstr>
      <vt:lpstr>POLÍTICA DE SEGURIDAD Y SALUD EN EL TRABAJO</vt:lpstr>
      <vt:lpstr>POLÍTICA DE PREVENCIÓN DEL CONSUMO DE ALCOHOL, TABACO Y SUSTANCIAS PSICOACTIVAS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UTS</dc:creator>
  <cp:lastModifiedBy>UTS</cp:lastModifiedBy>
  <cp:revision>386</cp:revision>
  <cp:lastPrinted>2018-04-25T15:44:04Z</cp:lastPrinted>
  <dcterms:created xsi:type="dcterms:W3CDTF">2015-05-19T13:16:18Z</dcterms:created>
  <dcterms:modified xsi:type="dcterms:W3CDTF">2019-07-18T17:34:33Z</dcterms:modified>
</cp:coreProperties>
</file>